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35"/>
  </p:notesMasterIdLst>
  <p:sldIdLst>
    <p:sldId id="257" r:id="rId6"/>
    <p:sldId id="1501" r:id="rId7"/>
    <p:sldId id="1466" r:id="rId8"/>
    <p:sldId id="465" r:id="rId9"/>
    <p:sldId id="1468" r:id="rId10"/>
    <p:sldId id="1539" r:id="rId11"/>
    <p:sldId id="1545" r:id="rId12"/>
    <p:sldId id="1548" r:id="rId13"/>
    <p:sldId id="256" r:id="rId14"/>
    <p:sldId id="3887" r:id="rId15"/>
    <p:sldId id="3927" r:id="rId16"/>
    <p:sldId id="3840" r:id="rId17"/>
    <p:sldId id="3857" r:id="rId18"/>
    <p:sldId id="3881" r:id="rId19"/>
    <p:sldId id="3844" r:id="rId20"/>
    <p:sldId id="3613" r:id="rId21"/>
    <p:sldId id="3961" r:id="rId22"/>
    <p:sldId id="466" r:id="rId23"/>
    <p:sldId id="3962" r:id="rId24"/>
    <p:sldId id="3932" r:id="rId25"/>
    <p:sldId id="3933" r:id="rId26"/>
    <p:sldId id="3937" r:id="rId27"/>
    <p:sldId id="3936" r:id="rId28"/>
    <p:sldId id="3934" r:id="rId29"/>
    <p:sldId id="3938" r:id="rId30"/>
    <p:sldId id="3935" r:id="rId31"/>
    <p:sldId id="1519" r:id="rId32"/>
    <p:sldId id="3929" r:id="rId33"/>
    <p:sldId id="151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Carol Bosnjak" initials="CB" lastIdx="1" clrIdx="10">
    <p:extLst>
      <p:ext uri="{19B8F6BF-5375-455C-9EA6-DF929625EA0E}">
        <p15:presenceInfo xmlns:p15="http://schemas.microsoft.com/office/powerpoint/2012/main" userId="S::Carol.Bosnjak@aemo.com.au::600c1e65-3783-49a7-928f-fac047940cb9"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Greg Minney" initials="GM" lastIdx="5" clrIdx="11">
    <p:extLst>
      <p:ext uri="{19B8F6BF-5375-455C-9EA6-DF929625EA0E}">
        <p15:presenceInfo xmlns:p15="http://schemas.microsoft.com/office/powerpoint/2012/main" userId="S::Greg.Minney@aemo.com.au::e657595f-f519-43ef-a5ac-dcb6c666504e"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00"/>
    <a:srgbClr val="1E4064"/>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9F951C-5031-0309-DCE1-79A13033438F}" v="6" dt="2021-08-17T06:06:58.460"/>
    <p1510:client id="{AD91ED67-FF22-4FD6-8A33-A55F0C60FE69}" v="39" dt="2021-08-13T04:55:35.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ine Miner" userId="d9c645fb-a3d4-40ea-aa0c-6be95b34fb01" providerId="ADAL" clId="{2AF3FF7E-C411-4055-BFCD-C6A9FEF20226}"/>
    <pc:docChg chg="undo custSel addSld delSld modSld">
      <pc:chgData name="Blaine Miner" userId="d9c645fb-a3d4-40ea-aa0c-6be95b34fb01" providerId="ADAL" clId="{2AF3FF7E-C411-4055-BFCD-C6A9FEF20226}" dt="2021-08-09T22:18:22.081" v="2931" actId="20577"/>
      <pc:docMkLst>
        <pc:docMk/>
      </pc:docMkLst>
      <pc:sldChg chg="modSp mod">
        <pc:chgData name="Blaine Miner" userId="d9c645fb-a3d4-40ea-aa0c-6be95b34fb01" providerId="ADAL" clId="{2AF3FF7E-C411-4055-BFCD-C6A9FEF20226}" dt="2021-08-09T22:04:55.700" v="2514" actId="20577"/>
        <pc:sldMkLst>
          <pc:docMk/>
          <pc:sldMk cId="4024721148" sldId="465"/>
        </pc:sldMkLst>
        <pc:graphicFrameChg chg="mod modGraphic">
          <ac:chgData name="Blaine Miner" userId="d9c645fb-a3d4-40ea-aa0c-6be95b34fb01" providerId="ADAL" clId="{2AF3FF7E-C411-4055-BFCD-C6A9FEF20226}" dt="2021-08-09T22:04:55.700" v="2514" actId="20577"/>
          <ac:graphicFrameMkLst>
            <pc:docMk/>
            <pc:sldMk cId="4024721148" sldId="465"/>
            <ac:graphicFrameMk id="7" creationId="{2DFEF904-5C70-4B46-8E43-5457B617AD1D}"/>
          </ac:graphicFrameMkLst>
        </pc:graphicFrameChg>
      </pc:sldChg>
      <pc:sldChg chg="modSp add mod modNotesTx">
        <pc:chgData name="Blaine Miner" userId="d9c645fb-a3d4-40ea-aa0c-6be95b34fb01" providerId="ADAL" clId="{2AF3FF7E-C411-4055-BFCD-C6A9FEF20226}" dt="2021-08-09T22:04:21.121" v="2507" actId="20577"/>
        <pc:sldMkLst>
          <pc:docMk/>
          <pc:sldMk cId="3282401280" sldId="466"/>
        </pc:sldMkLst>
        <pc:graphicFrameChg chg="modGraphic">
          <ac:chgData name="Blaine Miner" userId="d9c645fb-a3d4-40ea-aa0c-6be95b34fb01" providerId="ADAL" clId="{2AF3FF7E-C411-4055-BFCD-C6A9FEF20226}" dt="2021-08-09T07:00:08.298" v="2265" actId="20577"/>
          <ac:graphicFrameMkLst>
            <pc:docMk/>
            <pc:sldMk cId="3282401280" sldId="466"/>
            <ac:graphicFrameMk id="49" creationId="{393F3436-44DD-4D9B-9ABD-DD011ABF1C40}"/>
          </ac:graphicFrameMkLst>
        </pc:graphicFrameChg>
      </pc:sldChg>
      <pc:sldChg chg="modSp mod">
        <pc:chgData name="Blaine Miner" userId="d9c645fb-a3d4-40ea-aa0c-6be95b34fb01" providerId="ADAL" clId="{2AF3FF7E-C411-4055-BFCD-C6A9FEF20226}" dt="2021-08-09T22:05:01.448" v="2521" actId="20577"/>
        <pc:sldMkLst>
          <pc:docMk/>
          <pc:sldMk cId="432019618" sldId="1468"/>
        </pc:sldMkLst>
        <pc:spChg chg="mod">
          <ac:chgData name="Blaine Miner" userId="d9c645fb-a3d4-40ea-aa0c-6be95b34fb01" providerId="ADAL" clId="{2AF3FF7E-C411-4055-BFCD-C6A9FEF20226}" dt="2021-08-09T22:05:01.448" v="2521" actId="20577"/>
          <ac:spMkLst>
            <pc:docMk/>
            <pc:sldMk cId="432019618" sldId="1468"/>
            <ac:spMk id="4" creationId="{C9001B86-1443-47EC-B6DC-846CE4E471CE}"/>
          </ac:spMkLst>
        </pc:spChg>
      </pc:sldChg>
      <pc:sldChg chg="modSp add del mod">
        <pc:chgData name="Blaine Miner" userId="d9c645fb-a3d4-40ea-aa0c-6be95b34fb01" providerId="ADAL" clId="{2AF3FF7E-C411-4055-BFCD-C6A9FEF20226}" dt="2021-08-09T22:11:42.390" v="2774" actId="20577"/>
        <pc:sldMkLst>
          <pc:docMk/>
          <pc:sldMk cId="2495870040" sldId="1539"/>
        </pc:sldMkLst>
        <pc:spChg chg="mod">
          <ac:chgData name="Blaine Miner" userId="d9c645fb-a3d4-40ea-aa0c-6be95b34fb01" providerId="ADAL" clId="{2AF3FF7E-C411-4055-BFCD-C6A9FEF20226}" dt="2021-08-09T06:09:19.262" v="56" actId="1076"/>
          <ac:spMkLst>
            <pc:docMk/>
            <pc:sldMk cId="2495870040" sldId="1539"/>
            <ac:spMk id="2" creationId="{649D4DFE-EE81-42E8-9E04-95CE9669F7D2}"/>
          </ac:spMkLst>
        </pc:spChg>
        <pc:spChg chg="mod">
          <ac:chgData name="Blaine Miner" userId="d9c645fb-a3d4-40ea-aa0c-6be95b34fb01" providerId="ADAL" clId="{2AF3FF7E-C411-4055-BFCD-C6A9FEF20226}" dt="2021-08-09T22:11:42.390" v="2774" actId="20577"/>
          <ac:spMkLst>
            <pc:docMk/>
            <pc:sldMk cId="2495870040" sldId="1539"/>
            <ac:spMk id="5" creationId="{6FF850DA-FBD1-449F-8049-6F4F64FDEC66}"/>
          </ac:spMkLst>
        </pc:spChg>
      </pc:sldChg>
      <pc:sldChg chg="del">
        <pc:chgData name="Blaine Miner" userId="d9c645fb-a3d4-40ea-aa0c-6be95b34fb01" providerId="ADAL" clId="{2AF3FF7E-C411-4055-BFCD-C6A9FEF20226}" dt="2021-08-09T01:36:35.288" v="10" actId="47"/>
        <pc:sldMkLst>
          <pc:docMk/>
          <pc:sldMk cId="1421623804" sldId="1541"/>
        </pc:sldMkLst>
      </pc:sldChg>
      <pc:sldChg chg="modSp add del mod">
        <pc:chgData name="Blaine Miner" userId="d9c645fb-a3d4-40ea-aa0c-6be95b34fb01" providerId="ADAL" clId="{2AF3FF7E-C411-4055-BFCD-C6A9FEF20226}" dt="2021-08-09T06:10:14.234" v="78" actId="1076"/>
        <pc:sldMkLst>
          <pc:docMk/>
          <pc:sldMk cId="1302727596" sldId="1545"/>
        </pc:sldMkLst>
        <pc:spChg chg="mod">
          <ac:chgData name="Blaine Miner" userId="d9c645fb-a3d4-40ea-aa0c-6be95b34fb01" providerId="ADAL" clId="{2AF3FF7E-C411-4055-BFCD-C6A9FEF20226}" dt="2021-08-09T06:09:56.548" v="75" actId="1076"/>
          <ac:spMkLst>
            <pc:docMk/>
            <pc:sldMk cId="1302727596" sldId="1545"/>
            <ac:spMk id="2" creationId="{649D4DFE-EE81-42E8-9E04-95CE9669F7D2}"/>
          </ac:spMkLst>
        </pc:spChg>
        <pc:graphicFrameChg chg="mod modGraphic">
          <ac:chgData name="Blaine Miner" userId="d9c645fb-a3d4-40ea-aa0c-6be95b34fb01" providerId="ADAL" clId="{2AF3FF7E-C411-4055-BFCD-C6A9FEF20226}" dt="2021-08-09T06:10:14.234" v="78" actId="1076"/>
          <ac:graphicFrameMkLst>
            <pc:docMk/>
            <pc:sldMk cId="1302727596" sldId="1545"/>
            <ac:graphicFrameMk id="6" creationId="{250BB795-7C52-46A5-9D82-C30CC7DEB1B6}"/>
          </ac:graphicFrameMkLst>
        </pc:graphicFrameChg>
      </pc:sldChg>
      <pc:sldChg chg="modSp add del mod">
        <pc:chgData name="Blaine Miner" userId="d9c645fb-a3d4-40ea-aa0c-6be95b34fb01" providerId="ADAL" clId="{2AF3FF7E-C411-4055-BFCD-C6A9FEF20226}" dt="2021-08-09T22:12:23.060" v="2784" actId="14100"/>
        <pc:sldMkLst>
          <pc:docMk/>
          <pc:sldMk cId="1645379820" sldId="1548"/>
        </pc:sldMkLst>
        <pc:spChg chg="mod">
          <ac:chgData name="Blaine Miner" userId="d9c645fb-a3d4-40ea-aa0c-6be95b34fb01" providerId="ADAL" clId="{2AF3FF7E-C411-4055-BFCD-C6A9FEF20226}" dt="2021-08-09T22:12:23.060" v="2784" actId="14100"/>
          <ac:spMkLst>
            <pc:docMk/>
            <pc:sldMk cId="1645379820" sldId="1548"/>
            <ac:spMk id="2" creationId="{649D4DFE-EE81-42E8-9E04-95CE9669F7D2}"/>
          </ac:spMkLst>
        </pc:spChg>
        <pc:spChg chg="mod">
          <ac:chgData name="Blaine Miner" userId="d9c645fb-a3d4-40ea-aa0c-6be95b34fb01" providerId="ADAL" clId="{2AF3FF7E-C411-4055-BFCD-C6A9FEF20226}" dt="2021-08-09T06:10:54.273" v="117" actId="14100"/>
          <ac:spMkLst>
            <pc:docMk/>
            <pc:sldMk cId="1645379820" sldId="1548"/>
            <ac:spMk id="12" creationId="{5B71B5A3-9258-4E52-9FD2-0370215334E3}"/>
          </ac:spMkLst>
        </pc:spChg>
        <pc:picChg chg="mod">
          <ac:chgData name="Blaine Miner" userId="d9c645fb-a3d4-40ea-aa0c-6be95b34fb01" providerId="ADAL" clId="{2AF3FF7E-C411-4055-BFCD-C6A9FEF20226}" dt="2021-08-09T06:10:50.694" v="116" actId="1038"/>
          <ac:picMkLst>
            <pc:docMk/>
            <pc:sldMk cId="1645379820" sldId="1548"/>
            <ac:picMk id="9" creationId="{9D3C4832-A1A9-4DD6-AF83-08CAA36F7B94}"/>
          </ac:picMkLst>
        </pc:picChg>
      </pc:sldChg>
      <pc:sldChg chg="modSp add mod">
        <pc:chgData name="Blaine Miner" userId="d9c645fb-a3d4-40ea-aa0c-6be95b34fb01" providerId="ADAL" clId="{2AF3FF7E-C411-4055-BFCD-C6A9FEF20226}" dt="2021-08-09T22:15:22.243" v="2851" actId="20577"/>
        <pc:sldMkLst>
          <pc:docMk/>
          <pc:sldMk cId="3870720356" sldId="3613"/>
        </pc:sldMkLst>
        <pc:spChg chg="mod">
          <ac:chgData name="Blaine Miner" userId="d9c645fb-a3d4-40ea-aa0c-6be95b34fb01" providerId="ADAL" clId="{2AF3FF7E-C411-4055-BFCD-C6A9FEF20226}" dt="2021-08-09T22:15:22.243" v="2851" actId="20577"/>
          <ac:spMkLst>
            <pc:docMk/>
            <pc:sldMk cId="3870720356" sldId="3613"/>
            <ac:spMk id="6" creationId="{C7B875E0-9275-4FDF-83ED-736C6EBA39B2}"/>
          </ac:spMkLst>
        </pc:spChg>
      </pc:sldChg>
      <pc:sldChg chg="modSp mod">
        <pc:chgData name="Blaine Miner" userId="d9c645fb-a3d4-40ea-aa0c-6be95b34fb01" providerId="ADAL" clId="{2AF3FF7E-C411-4055-BFCD-C6A9FEF20226}" dt="2021-08-09T06:32:11.764" v="1669" actId="20577"/>
        <pc:sldMkLst>
          <pc:docMk/>
          <pc:sldMk cId="857893192" sldId="3840"/>
        </pc:sldMkLst>
        <pc:spChg chg="mod">
          <ac:chgData name="Blaine Miner" userId="d9c645fb-a3d4-40ea-aa0c-6be95b34fb01" providerId="ADAL" clId="{2AF3FF7E-C411-4055-BFCD-C6A9FEF20226}" dt="2021-08-09T06:32:11.764" v="1669" actId="20577"/>
          <ac:spMkLst>
            <pc:docMk/>
            <pc:sldMk cId="857893192" sldId="3840"/>
            <ac:spMk id="6" creationId="{B48DCEF8-ECB5-4E88-94AC-352D3EF93A52}"/>
          </ac:spMkLst>
        </pc:spChg>
      </pc:sldChg>
      <pc:sldChg chg="modSp mod">
        <pc:chgData name="Blaine Miner" userId="d9c645fb-a3d4-40ea-aa0c-6be95b34fb01" providerId="ADAL" clId="{2AF3FF7E-C411-4055-BFCD-C6A9FEF20226}" dt="2021-08-09T06:58:19.172" v="2242"/>
        <pc:sldMkLst>
          <pc:docMk/>
          <pc:sldMk cId="3675825895" sldId="3844"/>
        </pc:sldMkLst>
        <pc:spChg chg="mod">
          <ac:chgData name="Blaine Miner" userId="d9c645fb-a3d4-40ea-aa0c-6be95b34fb01" providerId="ADAL" clId="{2AF3FF7E-C411-4055-BFCD-C6A9FEF20226}" dt="2021-08-09T06:58:19.172" v="2242"/>
          <ac:spMkLst>
            <pc:docMk/>
            <pc:sldMk cId="3675825895" sldId="3844"/>
            <ac:spMk id="4" creationId="{C9001B86-1443-47EC-B6DC-846CE4E471CE}"/>
          </ac:spMkLst>
        </pc:spChg>
      </pc:sldChg>
      <pc:sldChg chg="del">
        <pc:chgData name="Blaine Miner" userId="d9c645fb-a3d4-40ea-aa0c-6be95b34fb01" providerId="ADAL" clId="{2AF3FF7E-C411-4055-BFCD-C6A9FEF20226}" dt="2021-08-09T01:36:35.288" v="10" actId="47"/>
        <pc:sldMkLst>
          <pc:docMk/>
          <pc:sldMk cId="484370707" sldId="3874"/>
        </pc:sldMkLst>
      </pc:sldChg>
      <pc:sldChg chg="modSp mod">
        <pc:chgData name="Blaine Miner" userId="d9c645fb-a3d4-40ea-aa0c-6be95b34fb01" providerId="ADAL" clId="{2AF3FF7E-C411-4055-BFCD-C6A9FEF20226}" dt="2021-08-09T07:02:59.166" v="2369" actId="20577"/>
        <pc:sldMkLst>
          <pc:docMk/>
          <pc:sldMk cId="2718265541" sldId="3881"/>
        </pc:sldMkLst>
        <pc:graphicFrameChg chg="mod modGraphic">
          <ac:chgData name="Blaine Miner" userId="d9c645fb-a3d4-40ea-aa0c-6be95b34fb01" providerId="ADAL" clId="{2AF3FF7E-C411-4055-BFCD-C6A9FEF20226}" dt="2021-08-09T07:02:59.166" v="2369" actId="20577"/>
          <ac:graphicFrameMkLst>
            <pc:docMk/>
            <pc:sldMk cId="2718265541" sldId="3881"/>
            <ac:graphicFrameMk id="5" creationId="{AB4430C9-8CC2-4BA7-A1E8-CA35DB119946}"/>
          </ac:graphicFrameMkLst>
        </pc:graphicFrameChg>
      </pc:sldChg>
      <pc:sldChg chg="modSp mod">
        <pc:chgData name="Blaine Miner" userId="d9c645fb-a3d4-40ea-aa0c-6be95b34fb01" providerId="ADAL" clId="{2AF3FF7E-C411-4055-BFCD-C6A9FEF20226}" dt="2021-08-09T07:01:39.327" v="2306" actId="20577"/>
        <pc:sldMkLst>
          <pc:docMk/>
          <pc:sldMk cId="3125012650" sldId="3887"/>
        </pc:sldMkLst>
        <pc:spChg chg="mod">
          <ac:chgData name="Blaine Miner" userId="d9c645fb-a3d4-40ea-aa0c-6be95b34fb01" providerId="ADAL" clId="{2AF3FF7E-C411-4055-BFCD-C6A9FEF20226}" dt="2021-08-09T07:01:39.327" v="2306" actId="20577"/>
          <ac:spMkLst>
            <pc:docMk/>
            <pc:sldMk cId="3125012650" sldId="3887"/>
            <ac:spMk id="3" creationId="{A11C3366-CDC5-4D22-966F-46BD067F418A}"/>
          </ac:spMkLst>
        </pc:spChg>
        <pc:graphicFrameChg chg="mod modGraphic">
          <ac:chgData name="Blaine Miner" userId="d9c645fb-a3d4-40ea-aa0c-6be95b34fb01" providerId="ADAL" clId="{2AF3FF7E-C411-4055-BFCD-C6A9FEF20226}" dt="2021-08-09T06:21:23.032" v="835" actId="1036"/>
          <ac:graphicFrameMkLst>
            <pc:docMk/>
            <pc:sldMk cId="3125012650" sldId="3887"/>
            <ac:graphicFrameMk id="6" creationId="{3C8D6D00-D730-4C0E-9418-316AC764DA34}"/>
          </ac:graphicFrameMkLst>
        </pc:graphicFrameChg>
      </pc:sldChg>
      <pc:sldChg chg="addSp modSp mod">
        <pc:chgData name="Blaine Miner" userId="d9c645fb-a3d4-40ea-aa0c-6be95b34fb01" providerId="ADAL" clId="{2AF3FF7E-C411-4055-BFCD-C6A9FEF20226}" dt="2021-08-09T22:14:13.951" v="2800" actId="20577"/>
        <pc:sldMkLst>
          <pc:docMk/>
          <pc:sldMk cId="3560325400" sldId="3927"/>
        </pc:sldMkLst>
        <pc:spChg chg="add mod">
          <ac:chgData name="Blaine Miner" userId="d9c645fb-a3d4-40ea-aa0c-6be95b34fb01" providerId="ADAL" clId="{2AF3FF7E-C411-4055-BFCD-C6A9FEF20226}" dt="2021-08-09T22:14:13.951" v="2800" actId="20577"/>
          <ac:spMkLst>
            <pc:docMk/>
            <pc:sldMk cId="3560325400" sldId="3927"/>
            <ac:spMk id="5" creationId="{976B88F0-E760-445C-BB5C-EF40ADD3A26B}"/>
          </ac:spMkLst>
        </pc:spChg>
        <pc:graphicFrameChg chg="mod modGraphic">
          <ac:chgData name="Blaine Miner" userId="d9c645fb-a3d4-40ea-aa0c-6be95b34fb01" providerId="ADAL" clId="{2AF3FF7E-C411-4055-BFCD-C6A9FEF20226}" dt="2021-08-09T06:25:59.888" v="1152" actId="6549"/>
          <ac:graphicFrameMkLst>
            <pc:docMk/>
            <pc:sldMk cId="3560325400" sldId="3927"/>
            <ac:graphicFrameMk id="6" creationId="{3C8D6D00-D730-4C0E-9418-316AC764DA34}"/>
          </ac:graphicFrameMkLst>
        </pc:graphicFrameChg>
      </pc:sldChg>
      <pc:sldChg chg="del">
        <pc:chgData name="Blaine Miner" userId="d9c645fb-a3d4-40ea-aa0c-6be95b34fb01" providerId="ADAL" clId="{2AF3FF7E-C411-4055-BFCD-C6A9FEF20226}" dt="2021-08-09T06:32:02.120" v="1656" actId="47"/>
        <pc:sldMkLst>
          <pc:docMk/>
          <pc:sldMk cId="80438736" sldId="3928"/>
        </pc:sldMkLst>
      </pc:sldChg>
      <pc:sldChg chg="modSp mod">
        <pc:chgData name="Blaine Miner" userId="d9c645fb-a3d4-40ea-aa0c-6be95b34fb01" providerId="ADAL" clId="{2AF3FF7E-C411-4055-BFCD-C6A9FEF20226}" dt="2021-08-09T22:18:22.081" v="2931" actId="20577"/>
        <pc:sldMkLst>
          <pc:docMk/>
          <pc:sldMk cId="104216702" sldId="3929"/>
        </pc:sldMkLst>
        <pc:spChg chg="mod">
          <ac:chgData name="Blaine Miner" userId="d9c645fb-a3d4-40ea-aa0c-6be95b34fb01" providerId="ADAL" clId="{2AF3FF7E-C411-4055-BFCD-C6A9FEF20226}" dt="2021-08-09T22:18:22.081" v="2931" actId="20577"/>
          <ac:spMkLst>
            <pc:docMk/>
            <pc:sldMk cId="104216702" sldId="3929"/>
            <ac:spMk id="6" creationId="{ED6EE8A3-A37F-4EFF-86B6-543C81CABF51}"/>
          </ac:spMkLst>
        </pc:spChg>
      </pc:sldChg>
      <pc:sldChg chg="del">
        <pc:chgData name="Blaine Miner" userId="d9c645fb-a3d4-40ea-aa0c-6be95b34fb01" providerId="ADAL" clId="{2AF3FF7E-C411-4055-BFCD-C6A9FEF20226}" dt="2021-08-09T06:41:41.071" v="1722" actId="47"/>
        <pc:sldMkLst>
          <pc:docMk/>
          <pc:sldMk cId="946696237" sldId="3931"/>
        </pc:sldMkLst>
      </pc:sldChg>
      <pc:sldChg chg="modSp mod">
        <pc:chgData name="Blaine Miner" userId="d9c645fb-a3d4-40ea-aa0c-6be95b34fb01" providerId="ADAL" clId="{2AF3FF7E-C411-4055-BFCD-C6A9FEF20226}" dt="2021-08-09T07:07:24.515" v="2437" actId="15"/>
        <pc:sldMkLst>
          <pc:docMk/>
          <pc:sldMk cId="205427650" sldId="3935"/>
        </pc:sldMkLst>
        <pc:spChg chg="mod">
          <ac:chgData name="Blaine Miner" userId="d9c645fb-a3d4-40ea-aa0c-6be95b34fb01" providerId="ADAL" clId="{2AF3FF7E-C411-4055-BFCD-C6A9FEF20226}" dt="2021-08-09T07:07:24.515" v="2437" actId="15"/>
          <ac:spMkLst>
            <pc:docMk/>
            <pc:sldMk cId="205427650" sldId="3935"/>
            <ac:spMk id="3" creationId="{7A9FCBB7-76BD-465A-B8B0-539564B3CFAD}"/>
          </ac:spMkLst>
        </pc:spChg>
      </pc:sldChg>
      <pc:sldChg chg="modSp mod">
        <pc:chgData name="Blaine Miner" userId="d9c645fb-a3d4-40ea-aa0c-6be95b34fb01" providerId="ADAL" clId="{2AF3FF7E-C411-4055-BFCD-C6A9FEF20226}" dt="2021-08-09T22:17:42.313" v="2884" actId="403"/>
        <pc:sldMkLst>
          <pc:docMk/>
          <pc:sldMk cId="1290342542" sldId="3937"/>
        </pc:sldMkLst>
        <pc:spChg chg="mod">
          <ac:chgData name="Blaine Miner" userId="d9c645fb-a3d4-40ea-aa0c-6be95b34fb01" providerId="ADAL" clId="{2AF3FF7E-C411-4055-BFCD-C6A9FEF20226}" dt="2021-08-09T22:17:42.313" v="2884" actId="403"/>
          <ac:spMkLst>
            <pc:docMk/>
            <pc:sldMk cId="1290342542" sldId="3937"/>
            <ac:spMk id="3" creationId="{7A9FCBB7-76BD-465A-B8B0-539564B3CFAD}"/>
          </ac:spMkLst>
        </pc:spChg>
      </pc:sldChg>
      <pc:sldChg chg="modSp mod">
        <pc:chgData name="Blaine Miner" userId="d9c645fb-a3d4-40ea-aa0c-6be95b34fb01" providerId="ADAL" clId="{2AF3FF7E-C411-4055-BFCD-C6A9FEF20226}" dt="2021-08-09T07:07:11.497" v="2436" actId="403"/>
        <pc:sldMkLst>
          <pc:docMk/>
          <pc:sldMk cId="2367495040" sldId="3938"/>
        </pc:sldMkLst>
        <pc:spChg chg="mod">
          <ac:chgData name="Blaine Miner" userId="d9c645fb-a3d4-40ea-aa0c-6be95b34fb01" providerId="ADAL" clId="{2AF3FF7E-C411-4055-BFCD-C6A9FEF20226}" dt="2021-08-09T07:07:11.497" v="2436" actId="403"/>
          <ac:spMkLst>
            <pc:docMk/>
            <pc:sldMk cId="2367495040" sldId="3938"/>
            <ac:spMk id="3" creationId="{7A9FCBB7-76BD-465A-B8B0-539564B3CFAD}"/>
          </ac:spMkLst>
        </pc:spChg>
      </pc:sldChg>
      <pc:sldChg chg="add modNotesTx">
        <pc:chgData name="Blaine Miner" userId="d9c645fb-a3d4-40ea-aa0c-6be95b34fb01" providerId="ADAL" clId="{2AF3FF7E-C411-4055-BFCD-C6A9FEF20226}" dt="2021-08-09T22:04:15.891" v="2506" actId="6549"/>
        <pc:sldMkLst>
          <pc:docMk/>
          <pc:sldMk cId="2067114493" sldId="3961"/>
        </pc:sldMkLst>
      </pc:sldChg>
      <pc:sldChg chg="modSp add mod">
        <pc:chgData name="Blaine Miner" userId="d9c645fb-a3d4-40ea-aa0c-6be95b34fb01" providerId="ADAL" clId="{2AF3FF7E-C411-4055-BFCD-C6A9FEF20226}" dt="2021-08-09T22:16:36.918" v="2869" actId="20577"/>
        <pc:sldMkLst>
          <pc:docMk/>
          <pc:sldMk cId="3447672252" sldId="3962"/>
        </pc:sldMkLst>
        <pc:spChg chg="mod">
          <ac:chgData name="Blaine Miner" userId="d9c645fb-a3d4-40ea-aa0c-6be95b34fb01" providerId="ADAL" clId="{2AF3FF7E-C411-4055-BFCD-C6A9FEF20226}" dt="2021-08-09T06:45:30.361" v="1833" actId="20577"/>
          <ac:spMkLst>
            <pc:docMk/>
            <pc:sldMk cId="3447672252" sldId="3962"/>
            <ac:spMk id="2" creationId="{8232C54F-F5BD-4F3E-BAAF-91F8893C5DAD}"/>
          </ac:spMkLst>
        </pc:spChg>
        <pc:spChg chg="mod">
          <ac:chgData name="Blaine Miner" userId="d9c645fb-a3d4-40ea-aa0c-6be95b34fb01" providerId="ADAL" clId="{2AF3FF7E-C411-4055-BFCD-C6A9FEF20226}" dt="2021-08-09T22:16:36.918" v="2869" actId="20577"/>
          <ac:spMkLst>
            <pc:docMk/>
            <pc:sldMk cId="3447672252" sldId="3962"/>
            <ac:spMk id="3" creationId="{6AFCDB2C-2537-4331-8834-A86B455F4D87}"/>
          </ac:spMkLst>
        </pc:spChg>
      </pc:sldChg>
    </pc:docChg>
  </pc:docChgLst>
  <pc:docChgLst>
    <pc:chgData name="Greg Minney" userId="e657595f-f519-43ef-a5ac-dcb6c666504e" providerId="ADAL" clId="{D5EBE026-8E41-4043-9C7E-C0411EB387DD}"/>
    <pc:docChg chg="custSel modSld">
      <pc:chgData name="Greg Minney" userId="e657595f-f519-43ef-a5ac-dcb6c666504e" providerId="ADAL" clId="{D5EBE026-8E41-4043-9C7E-C0411EB387DD}" dt="2021-08-09T07:50:49.972" v="181" actId="20577"/>
      <pc:docMkLst>
        <pc:docMk/>
      </pc:docMkLst>
      <pc:sldChg chg="modSp mod">
        <pc:chgData name="Greg Minney" userId="e657595f-f519-43ef-a5ac-dcb6c666504e" providerId="ADAL" clId="{D5EBE026-8E41-4043-9C7E-C0411EB387DD}" dt="2021-08-09T07:34:00.007" v="16" actId="20577"/>
        <pc:sldMkLst>
          <pc:docMk/>
          <pc:sldMk cId="2495870040" sldId="1539"/>
        </pc:sldMkLst>
        <pc:spChg chg="mod">
          <ac:chgData name="Greg Minney" userId="e657595f-f519-43ef-a5ac-dcb6c666504e" providerId="ADAL" clId="{D5EBE026-8E41-4043-9C7E-C0411EB387DD}" dt="2021-08-09T07:34:00.007" v="16" actId="20577"/>
          <ac:spMkLst>
            <pc:docMk/>
            <pc:sldMk cId="2495870040" sldId="1539"/>
            <ac:spMk id="2" creationId="{649D4DFE-EE81-42E8-9E04-95CE9669F7D2}"/>
          </ac:spMkLst>
        </pc:spChg>
      </pc:sldChg>
      <pc:sldChg chg="modSp mod">
        <pc:chgData name="Greg Minney" userId="e657595f-f519-43ef-a5ac-dcb6c666504e" providerId="ADAL" clId="{D5EBE026-8E41-4043-9C7E-C0411EB387DD}" dt="2021-08-09T07:50:49.972" v="181" actId="20577"/>
        <pc:sldMkLst>
          <pc:docMk/>
          <pc:sldMk cId="3870720356" sldId="3613"/>
        </pc:sldMkLst>
        <pc:graphicFrameChg chg="modGraphic">
          <ac:chgData name="Greg Minney" userId="e657595f-f519-43ef-a5ac-dcb6c666504e" providerId="ADAL" clId="{D5EBE026-8E41-4043-9C7E-C0411EB387DD}" dt="2021-08-09T07:50:49.972" v="181" actId="20577"/>
          <ac:graphicFrameMkLst>
            <pc:docMk/>
            <pc:sldMk cId="3870720356" sldId="3613"/>
            <ac:graphicFrameMk id="9" creationId="{C895937B-2C76-4BCE-A846-43F77242CED7}"/>
          </ac:graphicFrameMkLst>
        </pc:graphicFrameChg>
      </pc:sldChg>
      <pc:sldChg chg="modSp mod">
        <pc:chgData name="Greg Minney" userId="e657595f-f519-43ef-a5ac-dcb6c666504e" providerId="ADAL" clId="{D5EBE026-8E41-4043-9C7E-C0411EB387DD}" dt="2021-08-09T07:37:31.038" v="171" actId="20577"/>
        <pc:sldMkLst>
          <pc:docMk/>
          <pc:sldMk cId="3560325400" sldId="3927"/>
        </pc:sldMkLst>
        <pc:spChg chg="mod">
          <ac:chgData name="Greg Minney" userId="e657595f-f519-43ef-a5ac-dcb6c666504e" providerId="ADAL" clId="{D5EBE026-8E41-4043-9C7E-C0411EB387DD}" dt="2021-08-09T07:37:31.038" v="171" actId="20577"/>
          <ac:spMkLst>
            <pc:docMk/>
            <pc:sldMk cId="3560325400" sldId="3927"/>
            <ac:spMk id="5" creationId="{976B88F0-E760-445C-BB5C-EF40ADD3A26B}"/>
          </ac:spMkLst>
        </pc:spChg>
      </pc:sldChg>
    </pc:docChg>
  </pc:docChgLst>
  <pc:docChgLst>
    <pc:chgData name="David Ripper" userId="d099912b-89af-4180-af4a-c7b72e4d5959" providerId="ADAL" clId="{2FAF6F06-DB2F-4D21-B22C-351633612788}"/>
    <pc:docChg chg="undo custSel addSld modSld sldOrd">
      <pc:chgData name="David Ripper" userId="d099912b-89af-4180-af4a-c7b72e4d5959" providerId="ADAL" clId="{2FAF6F06-DB2F-4D21-B22C-351633612788}" dt="2021-08-09T01:45:05.216" v="1277" actId="6549"/>
      <pc:docMkLst>
        <pc:docMk/>
      </pc:docMkLst>
      <pc:sldChg chg="modSp mod">
        <pc:chgData name="David Ripper" userId="d099912b-89af-4180-af4a-c7b72e4d5959" providerId="ADAL" clId="{2FAF6F06-DB2F-4D21-B22C-351633612788}" dt="2021-08-08T23:15:57.782" v="72" actId="6549"/>
        <pc:sldMkLst>
          <pc:docMk/>
          <pc:sldMk cId="2221800725" sldId="3932"/>
        </pc:sldMkLst>
        <pc:spChg chg="mod">
          <ac:chgData name="David Ripper" userId="d099912b-89af-4180-af4a-c7b72e4d5959" providerId="ADAL" clId="{2FAF6F06-DB2F-4D21-B22C-351633612788}" dt="2021-08-08T23:15:47.860" v="49" actId="6549"/>
          <ac:spMkLst>
            <pc:docMk/>
            <pc:sldMk cId="2221800725" sldId="3932"/>
            <ac:spMk id="4" creationId="{C9001B86-1443-47EC-B6DC-846CE4E471CE}"/>
          </ac:spMkLst>
        </pc:spChg>
        <pc:spChg chg="mod">
          <ac:chgData name="David Ripper" userId="d099912b-89af-4180-af4a-c7b72e4d5959" providerId="ADAL" clId="{2FAF6F06-DB2F-4D21-B22C-351633612788}" dt="2021-08-08T23:15:57.782" v="72" actId="6549"/>
          <ac:spMkLst>
            <pc:docMk/>
            <pc:sldMk cId="2221800725" sldId="3932"/>
            <ac:spMk id="6" creationId="{B48DCEF8-ECB5-4E88-94AC-352D3EF93A52}"/>
          </ac:spMkLst>
        </pc:spChg>
      </pc:sldChg>
      <pc:sldChg chg="modSp mod">
        <pc:chgData name="David Ripper" userId="d099912b-89af-4180-af4a-c7b72e4d5959" providerId="ADAL" clId="{2FAF6F06-DB2F-4D21-B22C-351633612788}" dt="2021-08-09T00:55:30.783" v="846" actId="15"/>
        <pc:sldMkLst>
          <pc:docMk/>
          <pc:sldMk cId="2143861915" sldId="3933"/>
        </pc:sldMkLst>
        <pc:spChg chg="mod">
          <ac:chgData name="David Ripper" userId="d099912b-89af-4180-af4a-c7b72e4d5959" providerId="ADAL" clId="{2FAF6F06-DB2F-4D21-B22C-351633612788}" dt="2021-08-08T23:17:39.072" v="177" actId="27636"/>
          <ac:spMkLst>
            <pc:docMk/>
            <pc:sldMk cId="2143861915" sldId="3933"/>
            <ac:spMk id="2" creationId="{CA0A5C60-2D62-481B-B68E-CC457702BBB3}"/>
          </ac:spMkLst>
        </pc:spChg>
        <pc:spChg chg="mod">
          <ac:chgData name="David Ripper" userId="d099912b-89af-4180-af4a-c7b72e4d5959" providerId="ADAL" clId="{2FAF6F06-DB2F-4D21-B22C-351633612788}" dt="2021-08-09T00:55:30.783" v="846" actId="15"/>
          <ac:spMkLst>
            <pc:docMk/>
            <pc:sldMk cId="2143861915" sldId="3933"/>
            <ac:spMk id="3" creationId="{7A9FCBB7-76BD-465A-B8B0-539564B3CFAD}"/>
          </ac:spMkLst>
        </pc:spChg>
      </pc:sldChg>
      <pc:sldChg chg="modSp mod">
        <pc:chgData name="David Ripper" userId="d099912b-89af-4180-af4a-c7b72e4d5959" providerId="ADAL" clId="{2FAF6F06-DB2F-4D21-B22C-351633612788}" dt="2021-08-08T23:16:54.035" v="125" actId="20577"/>
        <pc:sldMkLst>
          <pc:docMk/>
          <pc:sldMk cId="3837024552" sldId="3934"/>
        </pc:sldMkLst>
        <pc:spChg chg="mod">
          <ac:chgData name="David Ripper" userId="d099912b-89af-4180-af4a-c7b72e4d5959" providerId="ADAL" clId="{2FAF6F06-DB2F-4D21-B22C-351633612788}" dt="2021-08-08T23:16:54.035" v="125" actId="20577"/>
          <ac:spMkLst>
            <pc:docMk/>
            <pc:sldMk cId="3837024552" sldId="3934"/>
            <ac:spMk id="4" creationId="{C9001B86-1443-47EC-B6DC-846CE4E471CE}"/>
          </ac:spMkLst>
        </pc:spChg>
      </pc:sldChg>
      <pc:sldChg chg="modSp mod">
        <pc:chgData name="David Ripper" userId="d099912b-89af-4180-af4a-c7b72e4d5959" providerId="ADAL" clId="{2FAF6F06-DB2F-4D21-B22C-351633612788}" dt="2021-08-09T01:45:05.216" v="1277" actId="6549"/>
        <pc:sldMkLst>
          <pc:docMk/>
          <pc:sldMk cId="205427650" sldId="3935"/>
        </pc:sldMkLst>
        <pc:spChg chg="mod">
          <ac:chgData name="David Ripper" userId="d099912b-89af-4180-af4a-c7b72e4d5959" providerId="ADAL" clId="{2FAF6F06-DB2F-4D21-B22C-351633612788}" dt="2021-08-08T23:32:38.502" v="239" actId="20577"/>
          <ac:spMkLst>
            <pc:docMk/>
            <pc:sldMk cId="205427650" sldId="3935"/>
            <ac:spMk id="2" creationId="{CA0A5C60-2D62-481B-B68E-CC457702BBB3}"/>
          </ac:spMkLst>
        </pc:spChg>
        <pc:spChg chg="mod">
          <ac:chgData name="David Ripper" userId="d099912b-89af-4180-af4a-c7b72e4d5959" providerId="ADAL" clId="{2FAF6F06-DB2F-4D21-B22C-351633612788}" dt="2021-08-09T01:45:05.216" v="1277" actId="6549"/>
          <ac:spMkLst>
            <pc:docMk/>
            <pc:sldMk cId="205427650" sldId="3935"/>
            <ac:spMk id="3" creationId="{7A9FCBB7-76BD-465A-B8B0-539564B3CFAD}"/>
          </ac:spMkLst>
        </pc:spChg>
      </pc:sldChg>
      <pc:sldChg chg="modSp add mod ord">
        <pc:chgData name="David Ripper" userId="d099912b-89af-4180-af4a-c7b72e4d5959" providerId="ADAL" clId="{2FAF6F06-DB2F-4D21-B22C-351633612788}" dt="2021-08-09T00:53:26.881" v="755"/>
        <pc:sldMkLst>
          <pc:docMk/>
          <pc:sldMk cId="757724782" sldId="3936"/>
        </pc:sldMkLst>
        <pc:spChg chg="mod">
          <ac:chgData name="David Ripper" userId="d099912b-89af-4180-af4a-c7b72e4d5959" providerId="ADAL" clId="{2FAF6F06-DB2F-4D21-B22C-351633612788}" dt="2021-08-09T00:52:56.317" v="753" actId="27636"/>
          <ac:spMkLst>
            <pc:docMk/>
            <pc:sldMk cId="757724782" sldId="3936"/>
            <ac:spMk id="3" creationId="{7A9FCBB7-76BD-465A-B8B0-539564B3CFAD}"/>
          </ac:spMkLst>
        </pc:spChg>
      </pc:sldChg>
      <pc:sldChg chg="modSp add mod">
        <pc:chgData name="David Ripper" userId="d099912b-89af-4180-af4a-c7b72e4d5959" providerId="ADAL" clId="{2FAF6F06-DB2F-4D21-B22C-351633612788}" dt="2021-08-09T00:46:44.379" v="714" actId="27636"/>
        <pc:sldMkLst>
          <pc:docMk/>
          <pc:sldMk cId="1290342542" sldId="3937"/>
        </pc:sldMkLst>
        <pc:spChg chg="mod">
          <ac:chgData name="David Ripper" userId="d099912b-89af-4180-af4a-c7b72e4d5959" providerId="ADAL" clId="{2FAF6F06-DB2F-4D21-B22C-351633612788}" dt="2021-08-09T00:46:44.379" v="714" actId="27636"/>
          <ac:spMkLst>
            <pc:docMk/>
            <pc:sldMk cId="1290342542" sldId="3937"/>
            <ac:spMk id="3" creationId="{7A9FCBB7-76BD-465A-B8B0-539564B3CFAD}"/>
          </ac:spMkLst>
        </pc:spChg>
      </pc:sldChg>
      <pc:sldChg chg="modSp add mod">
        <pc:chgData name="David Ripper" userId="d099912b-89af-4180-af4a-c7b72e4d5959" providerId="ADAL" clId="{2FAF6F06-DB2F-4D21-B22C-351633612788}" dt="2021-08-09T01:22:16.012" v="1035" actId="14100"/>
        <pc:sldMkLst>
          <pc:docMk/>
          <pc:sldMk cId="2367495040" sldId="3938"/>
        </pc:sldMkLst>
        <pc:spChg chg="mod">
          <ac:chgData name="David Ripper" userId="d099912b-89af-4180-af4a-c7b72e4d5959" providerId="ADAL" clId="{2FAF6F06-DB2F-4D21-B22C-351633612788}" dt="2021-08-09T00:56:14.003" v="902" actId="6549"/>
          <ac:spMkLst>
            <pc:docMk/>
            <pc:sldMk cId="2367495040" sldId="3938"/>
            <ac:spMk id="2" creationId="{CA0A5C60-2D62-481B-B68E-CC457702BBB3}"/>
          </ac:spMkLst>
        </pc:spChg>
        <pc:spChg chg="mod">
          <ac:chgData name="David Ripper" userId="d099912b-89af-4180-af4a-c7b72e4d5959" providerId="ADAL" clId="{2FAF6F06-DB2F-4D21-B22C-351633612788}" dt="2021-08-09T01:22:16.012" v="1035" actId="14100"/>
          <ac:spMkLst>
            <pc:docMk/>
            <pc:sldMk cId="2367495040" sldId="3938"/>
            <ac:spMk id="3" creationId="{7A9FCBB7-76BD-465A-B8B0-539564B3CFAD}"/>
          </ac:spMkLst>
        </pc:spChg>
      </pc:sldChg>
    </pc:docChg>
  </pc:docChgLst>
  <pc:docChgLst>
    <pc:chgData name="Peta Hatzikides" userId="S::peta.hatzikides@aemo.com.au::f60a0e29-8bc4-4f49-b859-b62d32b8b66f" providerId="AD" clId="Web-{549F951C-5031-0309-DCE1-79A13033438F}"/>
    <pc:docChg chg="delSld">
      <pc:chgData name="Peta Hatzikides" userId="S::peta.hatzikides@aemo.com.au::f60a0e29-8bc4-4f49-b859-b62d32b8b66f" providerId="AD" clId="Web-{549F951C-5031-0309-DCE1-79A13033438F}" dt="2021-08-17T06:06:58.460" v="5"/>
      <pc:docMkLst>
        <pc:docMk/>
      </pc:docMkLst>
      <pc:sldChg chg="del">
        <pc:chgData name="Peta Hatzikides" userId="S::peta.hatzikides@aemo.com.au::f60a0e29-8bc4-4f49-b859-b62d32b8b66f" providerId="AD" clId="Web-{549F951C-5031-0309-DCE1-79A13033438F}" dt="2021-08-17T06:06:46.444" v="0"/>
        <pc:sldMkLst>
          <pc:docMk/>
          <pc:sldMk cId="1909762836" sldId="3963"/>
        </pc:sldMkLst>
      </pc:sldChg>
      <pc:sldChg chg="del">
        <pc:chgData name="Peta Hatzikides" userId="S::peta.hatzikides@aemo.com.au::f60a0e29-8bc4-4f49-b859-b62d32b8b66f" providerId="AD" clId="Web-{549F951C-5031-0309-DCE1-79A13033438F}" dt="2021-08-17T06:06:50.460" v="1"/>
        <pc:sldMkLst>
          <pc:docMk/>
          <pc:sldMk cId="3345477979" sldId="3964"/>
        </pc:sldMkLst>
      </pc:sldChg>
      <pc:sldChg chg="del">
        <pc:chgData name="Peta Hatzikides" userId="S::peta.hatzikides@aemo.com.au::f60a0e29-8bc4-4f49-b859-b62d32b8b66f" providerId="AD" clId="Web-{549F951C-5031-0309-DCE1-79A13033438F}" dt="2021-08-17T06:06:52.210" v="2"/>
        <pc:sldMkLst>
          <pc:docMk/>
          <pc:sldMk cId="1203227439" sldId="3965"/>
        </pc:sldMkLst>
      </pc:sldChg>
      <pc:sldChg chg="del">
        <pc:chgData name="Peta Hatzikides" userId="S::peta.hatzikides@aemo.com.au::f60a0e29-8bc4-4f49-b859-b62d32b8b66f" providerId="AD" clId="Web-{549F951C-5031-0309-DCE1-79A13033438F}" dt="2021-08-17T06:06:53.960" v="3"/>
        <pc:sldMkLst>
          <pc:docMk/>
          <pc:sldMk cId="4137657597" sldId="3966"/>
        </pc:sldMkLst>
      </pc:sldChg>
      <pc:sldChg chg="del">
        <pc:chgData name="Peta Hatzikides" userId="S::peta.hatzikides@aemo.com.au::f60a0e29-8bc4-4f49-b859-b62d32b8b66f" providerId="AD" clId="Web-{549F951C-5031-0309-DCE1-79A13033438F}" dt="2021-08-17T06:06:56.225" v="4"/>
        <pc:sldMkLst>
          <pc:docMk/>
          <pc:sldMk cId="479242878" sldId="3967"/>
        </pc:sldMkLst>
      </pc:sldChg>
      <pc:sldChg chg="del">
        <pc:chgData name="Peta Hatzikides" userId="S::peta.hatzikides@aemo.com.au::f60a0e29-8bc4-4f49-b859-b62d32b8b66f" providerId="AD" clId="Web-{549F951C-5031-0309-DCE1-79A13033438F}" dt="2021-08-17T06:06:58.460" v="5"/>
        <pc:sldMkLst>
          <pc:docMk/>
          <pc:sldMk cId="3945968203" sldId="3968"/>
        </pc:sldMkLst>
      </pc:sldChg>
    </pc:docChg>
  </pc:docChgLst>
  <pc:docChgLst>
    <pc:chgData name="Blaine Miner" userId="d9c645fb-a3d4-40ea-aa0c-6be95b34fb01" providerId="ADAL" clId="{AFACA4E9-DA0C-4A9D-BE95-8F9B73C2DA4A}"/>
    <pc:docChg chg="undo custSel addSld delSld modSld sldOrd">
      <pc:chgData name="Blaine Miner" userId="d9c645fb-a3d4-40ea-aa0c-6be95b34fb01" providerId="ADAL" clId="{AFACA4E9-DA0C-4A9D-BE95-8F9B73C2DA4A}" dt="2021-07-30T00:00:35.556" v="655" actId="20577"/>
      <pc:docMkLst>
        <pc:docMk/>
      </pc:docMkLst>
      <pc:sldChg chg="modSp mod">
        <pc:chgData name="Blaine Miner" userId="d9c645fb-a3d4-40ea-aa0c-6be95b34fb01" providerId="ADAL" clId="{AFACA4E9-DA0C-4A9D-BE95-8F9B73C2DA4A}" dt="2021-07-29T23:43:51.436" v="283" actId="20577"/>
        <pc:sldMkLst>
          <pc:docMk/>
          <pc:sldMk cId="837215656" sldId="256"/>
        </pc:sldMkLst>
        <pc:spChg chg="mod">
          <ac:chgData name="Blaine Miner" userId="d9c645fb-a3d4-40ea-aa0c-6be95b34fb01" providerId="ADAL" clId="{AFACA4E9-DA0C-4A9D-BE95-8F9B73C2DA4A}" dt="2021-07-29T23:43:51.436" v="283" actId="20577"/>
          <ac:spMkLst>
            <pc:docMk/>
            <pc:sldMk cId="837215656" sldId="256"/>
            <ac:spMk id="4" creationId="{C9001B86-1443-47EC-B6DC-846CE4E471CE}"/>
          </ac:spMkLst>
        </pc:spChg>
      </pc:sldChg>
      <pc:sldChg chg="modSp mod">
        <pc:chgData name="Blaine Miner" userId="d9c645fb-a3d4-40ea-aa0c-6be95b34fb01" providerId="ADAL" clId="{AFACA4E9-DA0C-4A9D-BE95-8F9B73C2DA4A}" dt="2021-07-30T00:00:35.556" v="655" actId="20577"/>
        <pc:sldMkLst>
          <pc:docMk/>
          <pc:sldMk cId="4024721148" sldId="465"/>
        </pc:sldMkLst>
        <pc:graphicFrameChg chg="mod modGraphic">
          <ac:chgData name="Blaine Miner" userId="d9c645fb-a3d4-40ea-aa0c-6be95b34fb01" providerId="ADAL" clId="{AFACA4E9-DA0C-4A9D-BE95-8F9B73C2DA4A}" dt="2021-07-30T00:00:35.556" v="655" actId="20577"/>
          <ac:graphicFrameMkLst>
            <pc:docMk/>
            <pc:sldMk cId="4024721148" sldId="465"/>
            <ac:graphicFrameMk id="7" creationId="{2DFEF904-5C70-4B46-8E43-5457B617AD1D}"/>
          </ac:graphicFrameMkLst>
        </pc:graphicFrameChg>
      </pc:sldChg>
      <pc:sldChg chg="del">
        <pc:chgData name="Blaine Miner" userId="d9c645fb-a3d4-40ea-aa0c-6be95b34fb01" providerId="ADAL" clId="{AFACA4E9-DA0C-4A9D-BE95-8F9B73C2DA4A}" dt="2021-07-29T23:42:33.814" v="241" actId="47"/>
        <pc:sldMkLst>
          <pc:docMk/>
          <pc:sldMk cId="4013185295" sldId="978"/>
        </pc:sldMkLst>
      </pc:sldChg>
      <pc:sldChg chg="del">
        <pc:chgData name="Blaine Miner" userId="d9c645fb-a3d4-40ea-aa0c-6be95b34fb01" providerId="ADAL" clId="{AFACA4E9-DA0C-4A9D-BE95-8F9B73C2DA4A}" dt="2021-07-29T23:42:33.814" v="241" actId="47"/>
        <pc:sldMkLst>
          <pc:docMk/>
          <pc:sldMk cId="2620685658" sldId="981"/>
        </pc:sldMkLst>
      </pc:sldChg>
      <pc:sldChg chg="del">
        <pc:chgData name="Blaine Miner" userId="d9c645fb-a3d4-40ea-aa0c-6be95b34fb01" providerId="ADAL" clId="{AFACA4E9-DA0C-4A9D-BE95-8F9B73C2DA4A}" dt="2021-07-29T23:42:33.814" v="241" actId="47"/>
        <pc:sldMkLst>
          <pc:docMk/>
          <pc:sldMk cId="1427116580" sldId="993"/>
        </pc:sldMkLst>
      </pc:sldChg>
      <pc:sldChg chg="del">
        <pc:chgData name="Blaine Miner" userId="d9c645fb-a3d4-40ea-aa0c-6be95b34fb01" providerId="ADAL" clId="{AFACA4E9-DA0C-4A9D-BE95-8F9B73C2DA4A}" dt="2021-07-29T23:42:33.814" v="241" actId="47"/>
        <pc:sldMkLst>
          <pc:docMk/>
          <pc:sldMk cId="2304049660" sldId="1002"/>
        </pc:sldMkLst>
      </pc:sldChg>
      <pc:sldChg chg="del">
        <pc:chgData name="Blaine Miner" userId="d9c645fb-a3d4-40ea-aa0c-6be95b34fb01" providerId="ADAL" clId="{AFACA4E9-DA0C-4A9D-BE95-8F9B73C2DA4A}" dt="2021-07-29T23:42:33.814" v="241" actId="47"/>
        <pc:sldMkLst>
          <pc:docMk/>
          <pc:sldMk cId="844585885" sldId="1014"/>
        </pc:sldMkLst>
      </pc:sldChg>
      <pc:sldChg chg="modSp mod">
        <pc:chgData name="Blaine Miner" userId="d9c645fb-a3d4-40ea-aa0c-6be95b34fb01" providerId="ADAL" clId="{AFACA4E9-DA0C-4A9D-BE95-8F9B73C2DA4A}" dt="2021-07-29T23:41:55.682" v="218" actId="20577"/>
        <pc:sldMkLst>
          <pc:docMk/>
          <pc:sldMk cId="432019618" sldId="1468"/>
        </pc:sldMkLst>
        <pc:spChg chg="mod">
          <ac:chgData name="Blaine Miner" userId="d9c645fb-a3d4-40ea-aa0c-6be95b34fb01" providerId="ADAL" clId="{AFACA4E9-DA0C-4A9D-BE95-8F9B73C2DA4A}" dt="2021-07-29T23:41:55.682" v="218" actId="20577"/>
          <ac:spMkLst>
            <pc:docMk/>
            <pc:sldMk cId="432019618" sldId="1468"/>
            <ac:spMk id="4" creationId="{C9001B86-1443-47EC-B6DC-846CE4E471CE}"/>
          </ac:spMkLst>
        </pc:spChg>
      </pc:sldChg>
      <pc:sldChg chg="del">
        <pc:chgData name="Blaine Miner" userId="d9c645fb-a3d4-40ea-aa0c-6be95b34fb01" providerId="ADAL" clId="{AFACA4E9-DA0C-4A9D-BE95-8F9B73C2DA4A}" dt="2021-07-29T23:42:04.163" v="219" actId="47"/>
        <pc:sldMkLst>
          <pc:docMk/>
          <pc:sldMk cId="2445513212" sldId="3822"/>
        </pc:sldMkLst>
      </pc:sldChg>
      <pc:sldChg chg="delSp del mod">
        <pc:chgData name="Blaine Miner" userId="d9c645fb-a3d4-40ea-aa0c-6be95b34fb01" providerId="ADAL" clId="{AFACA4E9-DA0C-4A9D-BE95-8F9B73C2DA4A}" dt="2021-07-29T23:43:46.586" v="275" actId="47"/>
        <pc:sldMkLst>
          <pc:docMk/>
          <pc:sldMk cId="3107922850" sldId="3834"/>
        </pc:sldMkLst>
        <pc:picChg chg="del">
          <ac:chgData name="Blaine Miner" userId="d9c645fb-a3d4-40ea-aa0c-6be95b34fb01" providerId="ADAL" clId="{AFACA4E9-DA0C-4A9D-BE95-8F9B73C2DA4A}" dt="2021-07-29T23:43:38.939" v="273" actId="478"/>
          <ac:picMkLst>
            <pc:docMk/>
            <pc:sldMk cId="3107922850" sldId="3834"/>
            <ac:picMk id="5" creationId="{666F94D5-46C6-470A-A6C9-7F0CB04D6366}"/>
          </ac:picMkLst>
        </pc:picChg>
        <pc:picChg chg="del">
          <ac:chgData name="Blaine Miner" userId="d9c645fb-a3d4-40ea-aa0c-6be95b34fb01" providerId="ADAL" clId="{AFACA4E9-DA0C-4A9D-BE95-8F9B73C2DA4A}" dt="2021-07-29T23:43:39.645" v="274" actId="478"/>
          <ac:picMkLst>
            <pc:docMk/>
            <pc:sldMk cId="3107922850" sldId="3834"/>
            <ac:picMk id="7" creationId="{676C7360-C07A-4C8F-A5C0-79D590C6D027}"/>
          </ac:picMkLst>
        </pc:picChg>
        <pc:picChg chg="del">
          <ac:chgData name="Blaine Miner" userId="d9c645fb-a3d4-40ea-aa0c-6be95b34fb01" providerId="ADAL" clId="{AFACA4E9-DA0C-4A9D-BE95-8F9B73C2DA4A}" dt="2021-07-29T23:43:37.788" v="272" actId="478"/>
          <ac:picMkLst>
            <pc:docMk/>
            <pc:sldMk cId="3107922850" sldId="3834"/>
            <ac:picMk id="10" creationId="{F7E285EF-6629-4D5B-BE9E-327AE36AF7FC}"/>
          </ac:picMkLst>
        </pc:picChg>
      </pc:sldChg>
      <pc:sldChg chg="del">
        <pc:chgData name="Blaine Miner" userId="d9c645fb-a3d4-40ea-aa0c-6be95b34fb01" providerId="ADAL" clId="{AFACA4E9-DA0C-4A9D-BE95-8F9B73C2DA4A}" dt="2021-07-29T23:43:46.586" v="275" actId="47"/>
        <pc:sldMkLst>
          <pc:docMk/>
          <pc:sldMk cId="2572849018" sldId="3835"/>
        </pc:sldMkLst>
      </pc:sldChg>
      <pc:sldChg chg="del">
        <pc:chgData name="Blaine Miner" userId="d9c645fb-a3d4-40ea-aa0c-6be95b34fb01" providerId="ADAL" clId="{AFACA4E9-DA0C-4A9D-BE95-8F9B73C2DA4A}" dt="2021-07-29T23:43:46.586" v="275" actId="47"/>
        <pc:sldMkLst>
          <pc:docMk/>
          <pc:sldMk cId="398156967" sldId="3836"/>
        </pc:sldMkLst>
      </pc:sldChg>
      <pc:sldChg chg="del">
        <pc:chgData name="Blaine Miner" userId="d9c645fb-a3d4-40ea-aa0c-6be95b34fb01" providerId="ADAL" clId="{AFACA4E9-DA0C-4A9D-BE95-8F9B73C2DA4A}" dt="2021-07-29T23:43:46.586" v="275" actId="47"/>
        <pc:sldMkLst>
          <pc:docMk/>
          <pc:sldMk cId="1691845168" sldId="3837"/>
        </pc:sldMkLst>
      </pc:sldChg>
      <pc:sldChg chg="modSp del mod">
        <pc:chgData name="Blaine Miner" userId="d9c645fb-a3d4-40ea-aa0c-6be95b34fb01" providerId="ADAL" clId="{AFACA4E9-DA0C-4A9D-BE95-8F9B73C2DA4A}" dt="2021-07-29T23:43:46.586" v="275" actId="47"/>
        <pc:sldMkLst>
          <pc:docMk/>
          <pc:sldMk cId="2031515236" sldId="3839"/>
        </pc:sldMkLst>
        <pc:spChg chg="mod">
          <ac:chgData name="Blaine Miner" userId="d9c645fb-a3d4-40ea-aa0c-6be95b34fb01" providerId="ADAL" clId="{AFACA4E9-DA0C-4A9D-BE95-8F9B73C2DA4A}" dt="2021-07-29T23:42:19.495" v="240" actId="20577"/>
          <ac:spMkLst>
            <pc:docMk/>
            <pc:sldMk cId="2031515236" sldId="3839"/>
            <ac:spMk id="4" creationId="{C9001B86-1443-47EC-B6DC-846CE4E471CE}"/>
          </ac:spMkLst>
        </pc:spChg>
      </pc:sldChg>
      <pc:sldChg chg="del">
        <pc:chgData name="Blaine Miner" userId="d9c645fb-a3d4-40ea-aa0c-6be95b34fb01" providerId="ADAL" clId="{AFACA4E9-DA0C-4A9D-BE95-8F9B73C2DA4A}" dt="2021-07-29T23:42:33.814" v="241" actId="47"/>
        <pc:sldMkLst>
          <pc:docMk/>
          <pc:sldMk cId="4146289384" sldId="3842"/>
        </pc:sldMkLst>
      </pc:sldChg>
      <pc:sldChg chg="del ord">
        <pc:chgData name="Blaine Miner" userId="d9c645fb-a3d4-40ea-aa0c-6be95b34fb01" providerId="ADAL" clId="{AFACA4E9-DA0C-4A9D-BE95-8F9B73C2DA4A}" dt="2021-07-29T23:44:57.258" v="333" actId="47"/>
        <pc:sldMkLst>
          <pc:docMk/>
          <pc:sldMk cId="3256491575" sldId="3843"/>
        </pc:sldMkLst>
      </pc:sldChg>
      <pc:sldChg chg="modSp mod ord">
        <pc:chgData name="Blaine Miner" userId="d9c645fb-a3d4-40ea-aa0c-6be95b34fb01" providerId="ADAL" clId="{AFACA4E9-DA0C-4A9D-BE95-8F9B73C2DA4A}" dt="2021-07-29T23:45:39.473" v="351"/>
        <pc:sldMkLst>
          <pc:docMk/>
          <pc:sldMk cId="3675825895" sldId="3844"/>
        </pc:sldMkLst>
        <pc:spChg chg="mod">
          <ac:chgData name="Blaine Miner" userId="d9c645fb-a3d4-40ea-aa0c-6be95b34fb01" providerId="ADAL" clId="{AFACA4E9-DA0C-4A9D-BE95-8F9B73C2DA4A}" dt="2021-07-29T23:45:39.473" v="351"/>
          <ac:spMkLst>
            <pc:docMk/>
            <pc:sldMk cId="3675825895" sldId="3844"/>
            <ac:spMk id="4" creationId="{C9001B86-1443-47EC-B6DC-846CE4E471CE}"/>
          </ac:spMkLst>
        </pc:spChg>
      </pc:sldChg>
      <pc:sldChg chg="delSp modSp mod ord">
        <pc:chgData name="Blaine Miner" userId="d9c645fb-a3d4-40ea-aa0c-6be95b34fb01" providerId="ADAL" clId="{AFACA4E9-DA0C-4A9D-BE95-8F9B73C2DA4A}" dt="2021-07-29T23:51:28.504" v="489" actId="2165"/>
        <pc:sldMkLst>
          <pc:docMk/>
          <pc:sldMk cId="1039239387" sldId="3857"/>
        </pc:sldMkLst>
        <pc:spChg chg="mod">
          <ac:chgData name="Blaine Miner" userId="d9c645fb-a3d4-40ea-aa0c-6be95b34fb01" providerId="ADAL" clId="{AFACA4E9-DA0C-4A9D-BE95-8F9B73C2DA4A}" dt="2021-07-29T23:50:34.529" v="485" actId="1035"/>
          <ac:spMkLst>
            <pc:docMk/>
            <pc:sldMk cId="1039239387" sldId="3857"/>
            <ac:spMk id="6" creationId="{B176C599-6086-43C8-A7BA-6970C280C04F}"/>
          </ac:spMkLst>
        </pc:spChg>
        <pc:spChg chg="del">
          <ac:chgData name="Blaine Miner" userId="d9c645fb-a3d4-40ea-aa0c-6be95b34fb01" providerId="ADAL" clId="{AFACA4E9-DA0C-4A9D-BE95-8F9B73C2DA4A}" dt="2021-07-29T23:50:18.945" v="441" actId="478"/>
          <ac:spMkLst>
            <pc:docMk/>
            <pc:sldMk cId="1039239387" sldId="3857"/>
            <ac:spMk id="8" creationId="{EB588081-80E8-4999-A3AF-C0A66700BA1E}"/>
          </ac:spMkLst>
        </pc:spChg>
        <pc:graphicFrameChg chg="mod modGraphic">
          <ac:chgData name="Blaine Miner" userId="d9c645fb-a3d4-40ea-aa0c-6be95b34fb01" providerId="ADAL" clId="{AFACA4E9-DA0C-4A9D-BE95-8F9B73C2DA4A}" dt="2021-07-29T23:51:28.504" v="489" actId="2165"/>
          <ac:graphicFrameMkLst>
            <pc:docMk/>
            <pc:sldMk cId="1039239387" sldId="3857"/>
            <ac:graphicFrameMk id="5" creationId="{AB4430C9-8CC2-4BA7-A1E8-CA35DB119946}"/>
          </ac:graphicFrameMkLst>
        </pc:graphicFrameChg>
        <pc:graphicFrameChg chg="del">
          <ac:chgData name="Blaine Miner" userId="d9c645fb-a3d4-40ea-aa0c-6be95b34fb01" providerId="ADAL" clId="{AFACA4E9-DA0C-4A9D-BE95-8F9B73C2DA4A}" dt="2021-07-29T23:50:27.616" v="442" actId="478"/>
          <ac:graphicFrameMkLst>
            <pc:docMk/>
            <pc:sldMk cId="1039239387" sldId="3857"/>
            <ac:graphicFrameMk id="7" creationId="{F5D90EDB-48DF-47D7-9FFB-442E42C5D79D}"/>
          </ac:graphicFrameMkLst>
        </pc:graphicFrameChg>
      </pc:sldChg>
      <pc:sldChg chg="modSp mod ord">
        <pc:chgData name="Blaine Miner" userId="d9c645fb-a3d4-40ea-aa0c-6be95b34fb01" providerId="ADAL" clId="{AFACA4E9-DA0C-4A9D-BE95-8F9B73C2DA4A}" dt="2021-07-29T23:53:47.664" v="506" actId="14100"/>
        <pc:sldMkLst>
          <pc:docMk/>
          <pc:sldMk cId="2718265541" sldId="3881"/>
        </pc:sldMkLst>
        <pc:graphicFrameChg chg="mod modGraphic">
          <ac:chgData name="Blaine Miner" userId="d9c645fb-a3d4-40ea-aa0c-6be95b34fb01" providerId="ADAL" clId="{AFACA4E9-DA0C-4A9D-BE95-8F9B73C2DA4A}" dt="2021-07-29T23:53:47.664" v="506" actId="14100"/>
          <ac:graphicFrameMkLst>
            <pc:docMk/>
            <pc:sldMk cId="2718265541" sldId="3881"/>
            <ac:graphicFrameMk id="5" creationId="{AB4430C9-8CC2-4BA7-A1E8-CA35DB119946}"/>
          </ac:graphicFrameMkLst>
        </pc:graphicFrameChg>
      </pc:sldChg>
      <pc:sldChg chg="modSp del mod ord">
        <pc:chgData name="Blaine Miner" userId="d9c645fb-a3d4-40ea-aa0c-6be95b34fb01" providerId="ADAL" clId="{AFACA4E9-DA0C-4A9D-BE95-8F9B73C2DA4A}" dt="2021-07-29T23:51:59.842" v="494" actId="47"/>
        <pc:sldMkLst>
          <pc:docMk/>
          <pc:sldMk cId="2873676043" sldId="3882"/>
        </pc:sldMkLst>
        <pc:graphicFrameChg chg="modGraphic">
          <ac:chgData name="Blaine Miner" userId="d9c645fb-a3d4-40ea-aa0c-6be95b34fb01" providerId="ADAL" clId="{AFACA4E9-DA0C-4A9D-BE95-8F9B73C2DA4A}" dt="2021-07-29T23:51:51.313" v="492" actId="21"/>
          <ac:graphicFrameMkLst>
            <pc:docMk/>
            <pc:sldMk cId="2873676043" sldId="3882"/>
            <ac:graphicFrameMk id="5" creationId="{AB4430C9-8CC2-4BA7-A1E8-CA35DB119946}"/>
          </ac:graphicFrameMkLst>
        </pc:graphicFrameChg>
      </pc:sldChg>
      <pc:sldChg chg="modSp mod">
        <pc:chgData name="Blaine Miner" userId="d9c645fb-a3d4-40ea-aa0c-6be95b34fb01" providerId="ADAL" clId="{AFACA4E9-DA0C-4A9D-BE95-8F9B73C2DA4A}" dt="2021-07-29T23:44:17.234" v="300" actId="20577"/>
        <pc:sldMkLst>
          <pc:docMk/>
          <pc:sldMk cId="3125012650" sldId="3887"/>
        </pc:sldMkLst>
        <pc:spChg chg="mod">
          <ac:chgData name="Blaine Miner" userId="d9c645fb-a3d4-40ea-aa0c-6be95b34fb01" providerId="ADAL" clId="{AFACA4E9-DA0C-4A9D-BE95-8F9B73C2DA4A}" dt="2021-07-29T23:44:17.234" v="300" actId="20577"/>
          <ac:spMkLst>
            <pc:docMk/>
            <pc:sldMk cId="3125012650" sldId="3887"/>
            <ac:spMk id="2" creationId="{3ED4522F-6AA7-4D25-A6CE-8C7E178E726C}"/>
          </ac:spMkLst>
        </pc:spChg>
      </pc:sldChg>
      <pc:sldChg chg="del">
        <pc:chgData name="Blaine Miner" userId="d9c645fb-a3d4-40ea-aa0c-6be95b34fb01" providerId="ADAL" clId="{AFACA4E9-DA0C-4A9D-BE95-8F9B73C2DA4A}" dt="2021-07-29T23:46:59.214" v="434" actId="47"/>
        <pc:sldMkLst>
          <pc:docMk/>
          <pc:sldMk cId="3872366417" sldId="3893"/>
        </pc:sldMkLst>
      </pc:sldChg>
      <pc:sldChg chg="del">
        <pc:chgData name="Blaine Miner" userId="d9c645fb-a3d4-40ea-aa0c-6be95b34fb01" providerId="ADAL" clId="{AFACA4E9-DA0C-4A9D-BE95-8F9B73C2DA4A}" dt="2021-07-29T23:46:59.214" v="434" actId="47"/>
        <pc:sldMkLst>
          <pc:docMk/>
          <pc:sldMk cId="2767944519" sldId="3896"/>
        </pc:sldMkLst>
      </pc:sldChg>
      <pc:sldChg chg="del ord">
        <pc:chgData name="Blaine Miner" userId="d9c645fb-a3d4-40ea-aa0c-6be95b34fb01" providerId="ADAL" clId="{AFACA4E9-DA0C-4A9D-BE95-8F9B73C2DA4A}" dt="2021-07-29T23:45:11.884" v="335" actId="47"/>
        <pc:sldMkLst>
          <pc:docMk/>
          <pc:sldMk cId="3669493928" sldId="3920"/>
        </pc:sldMkLst>
      </pc:sldChg>
      <pc:sldChg chg="del ord">
        <pc:chgData name="Blaine Miner" userId="d9c645fb-a3d4-40ea-aa0c-6be95b34fb01" providerId="ADAL" clId="{AFACA4E9-DA0C-4A9D-BE95-8F9B73C2DA4A}" dt="2021-07-29T23:45:11.884" v="335" actId="47"/>
        <pc:sldMkLst>
          <pc:docMk/>
          <pc:sldMk cId="4281500407" sldId="3921"/>
        </pc:sldMkLst>
      </pc:sldChg>
      <pc:sldChg chg="del ord">
        <pc:chgData name="Blaine Miner" userId="d9c645fb-a3d4-40ea-aa0c-6be95b34fb01" providerId="ADAL" clId="{AFACA4E9-DA0C-4A9D-BE95-8F9B73C2DA4A}" dt="2021-07-29T23:45:11.884" v="335" actId="47"/>
        <pc:sldMkLst>
          <pc:docMk/>
          <pc:sldMk cId="2373974304" sldId="3922"/>
        </pc:sldMkLst>
      </pc:sldChg>
      <pc:sldChg chg="delSp modSp mod">
        <pc:chgData name="Blaine Miner" userId="d9c645fb-a3d4-40ea-aa0c-6be95b34fb01" providerId="ADAL" clId="{AFACA4E9-DA0C-4A9D-BE95-8F9B73C2DA4A}" dt="2021-07-29T23:44:00.576" v="296" actId="20577"/>
        <pc:sldMkLst>
          <pc:docMk/>
          <pc:sldMk cId="1635626414" sldId="3923"/>
        </pc:sldMkLst>
        <pc:spChg chg="mod">
          <ac:chgData name="Blaine Miner" userId="d9c645fb-a3d4-40ea-aa0c-6be95b34fb01" providerId="ADAL" clId="{AFACA4E9-DA0C-4A9D-BE95-8F9B73C2DA4A}" dt="2021-07-29T23:43:32.644" v="271" actId="20577"/>
          <ac:spMkLst>
            <pc:docMk/>
            <pc:sldMk cId="1635626414" sldId="3923"/>
            <ac:spMk id="2" creationId="{3ED4522F-6AA7-4D25-A6CE-8C7E178E726C}"/>
          </ac:spMkLst>
        </pc:spChg>
        <pc:spChg chg="mod">
          <ac:chgData name="Blaine Miner" userId="d9c645fb-a3d4-40ea-aa0c-6be95b34fb01" providerId="ADAL" clId="{AFACA4E9-DA0C-4A9D-BE95-8F9B73C2DA4A}" dt="2021-07-29T23:44:00.576" v="296" actId="20577"/>
          <ac:spMkLst>
            <pc:docMk/>
            <pc:sldMk cId="1635626414" sldId="3923"/>
            <ac:spMk id="10" creationId="{FF15EB35-1309-4D31-AC4C-760D15953CCD}"/>
          </ac:spMkLst>
        </pc:spChg>
        <pc:picChg chg="del">
          <ac:chgData name="Blaine Miner" userId="d9c645fb-a3d4-40ea-aa0c-6be95b34fb01" providerId="ADAL" clId="{AFACA4E9-DA0C-4A9D-BE95-8F9B73C2DA4A}" dt="2021-07-29T23:43:17.278" v="246" actId="478"/>
          <ac:picMkLst>
            <pc:docMk/>
            <pc:sldMk cId="1635626414" sldId="3923"/>
            <ac:picMk id="11" creationId="{17521B70-6C11-411B-BBA7-CBDD5E9A63BD}"/>
          </ac:picMkLst>
        </pc:picChg>
        <pc:picChg chg="del">
          <ac:chgData name="Blaine Miner" userId="d9c645fb-a3d4-40ea-aa0c-6be95b34fb01" providerId="ADAL" clId="{AFACA4E9-DA0C-4A9D-BE95-8F9B73C2DA4A}" dt="2021-07-29T23:43:18.162" v="247" actId="478"/>
          <ac:picMkLst>
            <pc:docMk/>
            <pc:sldMk cId="1635626414" sldId="3923"/>
            <ac:picMk id="12" creationId="{075EACB7-5487-47AA-84C9-5C011F65ECF6}"/>
          </ac:picMkLst>
        </pc:picChg>
        <pc:cxnChg chg="del">
          <ac:chgData name="Blaine Miner" userId="d9c645fb-a3d4-40ea-aa0c-6be95b34fb01" providerId="ADAL" clId="{AFACA4E9-DA0C-4A9D-BE95-8F9B73C2DA4A}" dt="2021-07-29T23:43:24.536" v="249" actId="478"/>
          <ac:cxnSpMkLst>
            <pc:docMk/>
            <pc:sldMk cId="1635626414" sldId="3923"/>
            <ac:cxnSpMk id="7" creationId="{0DFE0908-DEE9-400C-A909-EB8BD3363504}"/>
          </ac:cxnSpMkLst>
        </pc:cxnChg>
      </pc:sldChg>
      <pc:sldChg chg="del">
        <pc:chgData name="Blaine Miner" userId="d9c645fb-a3d4-40ea-aa0c-6be95b34fb01" providerId="ADAL" clId="{AFACA4E9-DA0C-4A9D-BE95-8F9B73C2DA4A}" dt="2021-07-29T23:42:08.372" v="220" actId="47"/>
        <pc:sldMkLst>
          <pc:docMk/>
          <pc:sldMk cId="2457418045" sldId="3924"/>
        </pc:sldMkLst>
      </pc:sldChg>
      <pc:sldChg chg="del">
        <pc:chgData name="Blaine Miner" userId="d9c645fb-a3d4-40ea-aa0c-6be95b34fb01" providerId="ADAL" clId="{AFACA4E9-DA0C-4A9D-BE95-8F9B73C2DA4A}" dt="2021-07-29T23:42:08.372" v="220" actId="47"/>
        <pc:sldMkLst>
          <pc:docMk/>
          <pc:sldMk cId="2765092145" sldId="3925"/>
        </pc:sldMkLst>
      </pc:sldChg>
      <pc:sldChg chg="del">
        <pc:chgData name="Blaine Miner" userId="d9c645fb-a3d4-40ea-aa0c-6be95b34fb01" providerId="ADAL" clId="{AFACA4E9-DA0C-4A9D-BE95-8F9B73C2DA4A}" dt="2021-07-29T23:42:08.372" v="220" actId="47"/>
        <pc:sldMkLst>
          <pc:docMk/>
          <pc:sldMk cId="1640670563" sldId="3926"/>
        </pc:sldMkLst>
      </pc:sldChg>
      <pc:sldChg chg="modSp mod">
        <pc:chgData name="Blaine Miner" userId="d9c645fb-a3d4-40ea-aa0c-6be95b34fb01" providerId="ADAL" clId="{AFACA4E9-DA0C-4A9D-BE95-8F9B73C2DA4A}" dt="2021-07-29T23:44:24.087" v="301"/>
        <pc:sldMkLst>
          <pc:docMk/>
          <pc:sldMk cId="3560325400" sldId="3927"/>
        </pc:sldMkLst>
        <pc:spChg chg="mod">
          <ac:chgData name="Blaine Miner" userId="d9c645fb-a3d4-40ea-aa0c-6be95b34fb01" providerId="ADAL" clId="{AFACA4E9-DA0C-4A9D-BE95-8F9B73C2DA4A}" dt="2021-07-29T23:44:24.087" v="301"/>
          <ac:spMkLst>
            <pc:docMk/>
            <pc:sldMk cId="3560325400" sldId="3927"/>
            <ac:spMk id="2" creationId="{3ED4522F-6AA7-4D25-A6CE-8C7E178E726C}"/>
          </ac:spMkLst>
        </pc:spChg>
      </pc:sldChg>
      <pc:sldChg chg="modSp mod">
        <pc:chgData name="Blaine Miner" userId="d9c645fb-a3d4-40ea-aa0c-6be95b34fb01" providerId="ADAL" clId="{AFACA4E9-DA0C-4A9D-BE95-8F9B73C2DA4A}" dt="2021-07-29T23:44:48.820" v="332" actId="20577"/>
        <pc:sldMkLst>
          <pc:docMk/>
          <pc:sldMk cId="80438736" sldId="3928"/>
        </pc:sldMkLst>
        <pc:spChg chg="mod">
          <ac:chgData name="Blaine Miner" userId="d9c645fb-a3d4-40ea-aa0c-6be95b34fb01" providerId="ADAL" clId="{AFACA4E9-DA0C-4A9D-BE95-8F9B73C2DA4A}" dt="2021-07-29T23:44:28.394" v="302"/>
          <ac:spMkLst>
            <pc:docMk/>
            <pc:sldMk cId="80438736" sldId="3928"/>
            <ac:spMk id="2" creationId="{CA0A5C60-2D62-481B-B68E-CC457702BBB3}"/>
          </ac:spMkLst>
        </pc:spChg>
        <pc:spChg chg="mod">
          <ac:chgData name="Blaine Miner" userId="d9c645fb-a3d4-40ea-aa0c-6be95b34fb01" providerId="ADAL" clId="{AFACA4E9-DA0C-4A9D-BE95-8F9B73C2DA4A}" dt="2021-07-29T23:44:48.820" v="332" actId="20577"/>
          <ac:spMkLst>
            <pc:docMk/>
            <pc:sldMk cId="80438736" sldId="3928"/>
            <ac:spMk id="3" creationId="{7A9FCBB7-76BD-465A-B8B0-539564B3CFAD}"/>
          </ac:spMkLst>
        </pc:spChg>
      </pc:sldChg>
      <pc:sldChg chg="modSp mod">
        <pc:chgData name="Blaine Miner" userId="d9c645fb-a3d4-40ea-aa0c-6be95b34fb01" providerId="ADAL" clId="{AFACA4E9-DA0C-4A9D-BE95-8F9B73C2DA4A}" dt="2021-07-29T23:46:48.548" v="433" actId="20577"/>
        <pc:sldMkLst>
          <pc:docMk/>
          <pc:sldMk cId="104216702" sldId="3929"/>
        </pc:sldMkLst>
        <pc:spChg chg="mod">
          <ac:chgData name="Blaine Miner" userId="d9c645fb-a3d4-40ea-aa0c-6be95b34fb01" providerId="ADAL" clId="{AFACA4E9-DA0C-4A9D-BE95-8F9B73C2DA4A}" dt="2021-07-29T23:46:48.548" v="433" actId="20577"/>
          <ac:spMkLst>
            <pc:docMk/>
            <pc:sldMk cId="104216702" sldId="3929"/>
            <ac:spMk id="6" creationId="{ED6EE8A3-A37F-4EFF-86B6-543C81CABF51}"/>
          </ac:spMkLst>
        </pc:spChg>
      </pc:sldChg>
      <pc:sldChg chg="del">
        <pc:chgData name="Blaine Miner" userId="d9c645fb-a3d4-40ea-aa0c-6be95b34fb01" providerId="ADAL" clId="{AFACA4E9-DA0C-4A9D-BE95-8F9B73C2DA4A}" dt="2021-07-29T23:46:59.214" v="434" actId="47"/>
        <pc:sldMkLst>
          <pc:docMk/>
          <pc:sldMk cId="2119402064" sldId="3930"/>
        </pc:sldMkLst>
      </pc:sldChg>
      <pc:sldChg chg="del">
        <pc:chgData name="Blaine Miner" userId="d9c645fb-a3d4-40ea-aa0c-6be95b34fb01" providerId="ADAL" clId="{AFACA4E9-DA0C-4A9D-BE95-8F9B73C2DA4A}" dt="2021-07-29T23:42:33.814" v="241" actId="47"/>
        <pc:sldMkLst>
          <pc:docMk/>
          <pc:sldMk cId="482551540" sldId="3931"/>
        </pc:sldMkLst>
      </pc:sldChg>
      <pc:sldChg chg="modSp add mod">
        <pc:chgData name="Blaine Miner" userId="d9c645fb-a3d4-40ea-aa0c-6be95b34fb01" providerId="ADAL" clId="{AFACA4E9-DA0C-4A9D-BE95-8F9B73C2DA4A}" dt="2021-07-29T23:45:52.201" v="369" actId="20577"/>
        <pc:sldMkLst>
          <pc:docMk/>
          <pc:sldMk cId="946696237" sldId="3931"/>
        </pc:sldMkLst>
        <pc:spChg chg="mod">
          <ac:chgData name="Blaine Miner" userId="d9c645fb-a3d4-40ea-aa0c-6be95b34fb01" providerId="ADAL" clId="{AFACA4E9-DA0C-4A9D-BE95-8F9B73C2DA4A}" dt="2021-07-29T23:45:44.973" v="352"/>
          <ac:spMkLst>
            <pc:docMk/>
            <pc:sldMk cId="946696237" sldId="3931"/>
            <ac:spMk id="2" creationId="{CA0A5C60-2D62-481B-B68E-CC457702BBB3}"/>
          </ac:spMkLst>
        </pc:spChg>
        <pc:spChg chg="mod">
          <ac:chgData name="Blaine Miner" userId="d9c645fb-a3d4-40ea-aa0c-6be95b34fb01" providerId="ADAL" clId="{AFACA4E9-DA0C-4A9D-BE95-8F9B73C2DA4A}" dt="2021-07-29T23:45:52.201" v="369" actId="20577"/>
          <ac:spMkLst>
            <pc:docMk/>
            <pc:sldMk cId="946696237" sldId="3931"/>
            <ac:spMk id="3" creationId="{7A9FCBB7-76BD-465A-B8B0-539564B3CFAD}"/>
          </ac:spMkLst>
        </pc:spChg>
      </pc:sldChg>
    </pc:docChg>
  </pc:docChgLst>
  <pc:docChgLst>
    <pc:chgData name="Peta Hatzikides" userId="f60a0e29-8bc4-4f49-b859-b62d32b8b66f" providerId="ADAL" clId="{AD91ED67-FF22-4FD6-8A33-A55F0C60FE69}"/>
    <pc:docChg chg="undo custSel addSld modSld sldOrd">
      <pc:chgData name="Peta Hatzikides" userId="f60a0e29-8bc4-4f49-b859-b62d32b8b66f" providerId="ADAL" clId="{AD91ED67-FF22-4FD6-8A33-A55F0C60FE69}" dt="2021-08-13T05:33:09.912" v="872" actId="478"/>
      <pc:docMkLst>
        <pc:docMk/>
      </pc:docMkLst>
      <pc:sldChg chg="modSp add mod setBg">
        <pc:chgData name="Peta Hatzikides" userId="f60a0e29-8bc4-4f49-b859-b62d32b8b66f" providerId="ADAL" clId="{AD91ED67-FF22-4FD6-8A33-A55F0C60FE69}" dt="2021-08-13T04:54:28.031" v="860" actId="14734"/>
        <pc:sldMkLst>
          <pc:docMk/>
          <pc:sldMk cId="1909762836" sldId="3963"/>
        </pc:sldMkLst>
        <pc:graphicFrameChg chg="mod modGraphic">
          <ac:chgData name="Peta Hatzikides" userId="f60a0e29-8bc4-4f49-b859-b62d32b8b66f" providerId="ADAL" clId="{AD91ED67-FF22-4FD6-8A33-A55F0C60FE69}" dt="2021-08-13T04:54:28.031" v="860" actId="14734"/>
          <ac:graphicFrameMkLst>
            <pc:docMk/>
            <pc:sldMk cId="1909762836" sldId="3963"/>
            <ac:graphicFrameMk id="8" creationId="{9705C875-6013-42DB-BAFE-2905D321F0D0}"/>
          </ac:graphicFrameMkLst>
        </pc:graphicFrameChg>
      </pc:sldChg>
      <pc:sldChg chg="addSp delSp modSp add mod setBg">
        <pc:chgData name="Peta Hatzikides" userId="f60a0e29-8bc4-4f49-b859-b62d32b8b66f" providerId="ADAL" clId="{AD91ED67-FF22-4FD6-8A33-A55F0C60FE69}" dt="2021-08-13T05:33:09.912" v="872" actId="478"/>
        <pc:sldMkLst>
          <pc:docMk/>
          <pc:sldMk cId="3345477979" sldId="3964"/>
        </pc:sldMkLst>
        <pc:spChg chg="add del mod">
          <ac:chgData name="Peta Hatzikides" userId="f60a0e29-8bc4-4f49-b859-b62d32b8b66f" providerId="ADAL" clId="{AD91ED67-FF22-4FD6-8A33-A55F0C60FE69}" dt="2021-08-13T05:33:09.912" v="872" actId="478"/>
          <ac:spMkLst>
            <pc:docMk/>
            <pc:sldMk cId="3345477979" sldId="3964"/>
            <ac:spMk id="3" creationId="{7D696633-BF99-4230-8FE3-D1D64A9BE98B}"/>
          </ac:spMkLst>
        </pc:spChg>
      </pc:sldChg>
      <pc:sldChg chg="addSp modSp add ord">
        <pc:chgData name="Peta Hatzikides" userId="f60a0e29-8bc4-4f49-b859-b62d32b8b66f" providerId="ADAL" clId="{AD91ED67-FF22-4FD6-8A33-A55F0C60FE69}" dt="2021-08-13T04:55:25.130" v="868"/>
        <pc:sldMkLst>
          <pc:docMk/>
          <pc:sldMk cId="1203227439" sldId="3965"/>
        </pc:sldMkLst>
        <pc:spChg chg="add mod">
          <ac:chgData name="Peta Hatzikides" userId="f60a0e29-8bc4-4f49-b859-b62d32b8b66f" providerId="ADAL" clId="{AD91ED67-FF22-4FD6-8A33-A55F0C60FE69}" dt="2021-08-13T04:55:25.130" v="868"/>
          <ac:spMkLst>
            <pc:docMk/>
            <pc:sldMk cId="1203227439" sldId="3965"/>
            <ac:spMk id="6" creationId="{F3476B77-6746-4F2D-A279-3C115309FFFC}"/>
          </ac:spMkLst>
        </pc:spChg>
      </pc:sldChg>
      <pc:sldChg chg="addSp modSp add ord">
        <pc:chgData name="Peta Hatzikides" userId="f60a0e29-8bc4-4f49-b859-b62d32b8b66f" providerId="ADAL" clId="{AD91ED67-FF22-4FD6-8A33-A55F0C60FE69}" dt="2021-08-13T04:55:28.880" v="869"/>
        <pc:sldMkLst>
          <pc:docMk/>
          <pc:sldMk cId="4137657597" sldId="3966"/>
        </pc:sldMkLst>
        <pc:spChg chg="add mod">
          <ac:chgData name="Peta Hatzikides" userId="f60a0e29-8bc4-4f49-b859-b62d32b8b66f" providerId="ADAL" clId="{AD91ED67-FF22-4FD6-8A33-A55F0C60FE69}" dt="2021-08-13T04:55:28.880" v="869"/>
          <ac:spMkLst>
            <pc:docMk/>
            <pc:sldMk cId="4137657597" sldId="3966"/>
            <ac:spMk id="6" creationId="{E0BA9855-AFC2-41CD-A45C-882884E8C647}"/>
          </ac:spMkLst>
        </pc:spChg>
      </pc:sldChg>
      <pc:sldChg chg="addSp modSp add ord">
        <pc:chgData name="Peta Hatzikides" userId="f60a0e29-8bc4-4f49-b859-b62d32b8b66f" providerId="ADAL" clId="{AD91ED67-FF22-4FD6-8A33-A55F0C60FE69}" dt="2021-08-13T04:55:32.363" v="870"/>
        <pc:sldMkLst>
          <pc:docMk/>
          <pc:sldMk cId="479242878" sldId="3967"/>
        </pc:sldMkLst>
        <pc:spChg chg="add mod">
          <ac:chgData name="Peta Hatzikides" userId="f60a0e29-8bc4-4f49-b859-b62d32b8b66f" providerId="ADAL" clId="{AD91ED67-FF22-4FD6-8A33-A55F0C60FE69}" dt="2021-08-13T04:55:32.363" v="870"/>
          <ac:spMkLst>
            <pc:docMk/>
            <pc:sldMk cId="479242878" sldId="3967"/>
            <ac:spMk id="6" creationId="{12CF89F7-3379-4520-8F5B-558745A58480}"/>
          </ac:spMkLst>
        </pc:spChg>
      </pc:sldChg>
      <pc:sldChg chg="addSp modSp add ord">
        <pc:chgData name="Peta Hatzikides" userId="f60a0e29-8bc4-4f49-b859-b62d32b8b66f" providerId="ADAL" clId="{AD91ED67-FF22-4FD6-8A33-A55F0C60FE69}" dt="2021-08-13T04:55:35.664" v="871"/>
        <pc:sldMkLst>
          <pc:docMk/>
          <pc:sldMk cId="3945968203" sldId="3968"/>
        </pc:sldMkLst>
        <pc:spChg chg="add mod">
          <ac:chgData name="Peta Hatzikides" userId="f60a0e29-8bc4-4f49-b859-b62d32b8b66f" providerId="ADAL" clId="{AD91ED67-FF22-4FD6-8A33-A55F0C60FE69}" dt="2021-08-13T04:55:35.664" v="871"/>
          <ac:spMkLst>
            <pc:docMk/>
            <pc:sldMk cId="3945968203" sldId="3968"/>
            <ac:spMk id="6" creationId="{6927FFFB-22B6-4519-A3AC-8F23B2074046}"/>
          </ac:spMkLst>
        </pc:spChg>
      </pc:sldChg>
    </pc:docChg>
  </pc:docChgLst>
  <pc:docChgLst>
    <pc:chgData name="Blaine Miner" userId="d9c645fb-a3d4-40ea-aa0c-6be95b34fb01" providerId="ADAL" clId="{36F00F11-565F-441E-AB99-0ABE62BB50E7}"/>
    <pc:docChg chg="custSel addSld delSld modSld">
      <pc:chgData name="Blaine Miner" userId="d9c645fb-a3d4-40ea-aa0c-6be95b34fb01" providerId="ADAL" clId="{36F00F11-565F-441E-AB99-0ABE62BB50E7}" dt="2021-08-04T00:28:57.407" v="110" actId="14100"/>
      <pc:docMkLst>
        <pc:docMk/>
      </pc:docMkLst>
      <pc:sldChg chg="delSp modSp add mod">
        <pc:chgData name="Blaine Miner" userId="d9c645fb-a3d4-40ea-aa0c-6be95b34fb01" providerId="ADAL" clId="{36F00F11-565F-441E-AB99-0ABE62BB50E7}" dt="2021-08-04T00:28:57.407" v="110" actId="14100"/>
        <pc:sldMkLst>
          <pc:docMk/>
          <pc:sldMk cId="1421623804" sldId="1541"/>
        </pc:sldMkLst>
        <pc:spChg chg="mod">
          <ac:chgData name="Blaine Miner" userId="d9c645fb-a3d4-40ea-aa0c-6be95b34fb01" providerId="ADAL" clId="{36F00F11-565F-441E-AB99-0ABE62BB50E7}" dt="2021-08-04T00:28:57.407" v="110" actId="14100"/>
          <ac:spMkLst>
            <pc:docMk/>
            <pc:sldMk cId="1421623804" sldId="1541"/>
            <ac:spMk id="3" creationId="{B3104793-8E31-47D4-A8B4-BAB12A407EE9}"/>
          </ac:spMkLst>
        </pc:spChg>
        <pc:spChg chg="del">
          <ac:chgData name="Blaine Miner" userId="d9c645fb-a3d4-40ea-aa0c-6be95b34fb01" providerId="ADAL" clId="{36F00F11-565F-441E-AB99-0ABE62BB50E7}" dt="2021-08-04T00:27:32.553" v="2" actId="478"/>
          <ac:spMkLst>
            <pc:docMk/>
            <pc:sldMk cId="1421623804" sldId="1541"/>
            <ac:spMk id="5" creationId="{1B27A4D4-0D7D-44D2-A33D-3050A44E2F67}"/>
          </ac:spMkLst>
        </pc:spChg>
        <pc:graphicFrameChg chg="mod">
          <ac:chgData name="Blaine Miner" userId="d9c645fb-a3d4-40ea-aa0c-6be95b34fb01" providerId="ADAL" clId="{36F00F11-565F-441E-AB99-0ABE62BB50E7}" dt="2021-08-04T00:28:41.971" v="108" actId="1076"/>
          <ac:graphicFrameMkLst>
            <pc:docMk/>
            <pc:sldMk cId="1421623804" sldId="1541"/>
            <ac:graphicFrameMk id="6" creationId="{250BB795-7C52-46A5-9D82-C30CC7DEB1B6}"/>
          </ac:graphicFrameMkLst>
        </pc:graphicFrameChg>
      </pc:sldChg>
      <pc:sldChg chg="add">
        <pc:chgData name="Blaine Miner" userId="d9c645fb-a3d4-40ea-aa0c-6be95b34fb01" providerId="ADAL" clId="{36F00F11-565F-441E-AB99-0ABE62BB50E7}" dt="2021-08-04T00:27:16.563" v="0"/>
        <pc:sldMkLst>
          <pc:docMk/>
          <pc:sldMk cId="484370707" sldId="3874"/>
        </pc:sldMkLst>
      </pc:sldChg>
      <pc:sldChg chg="del">
        <pc:chgData name="Blaine Miner" userId="d9c645fb-a3d4-40ea-aa0c-6be95b34fb01" providerId="ADAL" clId="{36F00F11-565F-441E-AB99-0ABE62BB50E7}" dt="2021-08-04T00:27:20.401" v="1" actId="47"/>
        <pc:sldMkLst>
          <pc:docMk/>
          <pc:sldMk cId="1635626414" sldId="3923"/>
        </pc:sldMkLst>
      </pc:sldChg>
    </pc:docChg>
  </pc:docChgLst>
  <pc:docChgLst>
    <pc:chgData name="Blaine Miner" userId="S::blaine.miner@aemo.com.au::d9c645fb-a3d4-40ea-aa0c-6be95b34fb01" providerId="AD" clId="Web-{14A9D628-F030-D229-AAB6-2D351E5EADD6}"/>
    <pc:docChg chg="modSld">
      <pc:chgData name="Blaine Miner" userId="S::blaine.miner@aemo.com.au::d9c645fb-a3d4-40ea-aa0c-6be95b34fb01" providerId="AD" clId="Web-{14A9D628-F030-D229-AAB6-2D351E5EADD6}" dt="2021-07-29T23:37:38.162" v="4"/>
      <pc:docMkLst>
        <pc:docMk/>
      </pc:docMkLst>
      <pc:sldChg chg="modSp">
        <pc:chgData name="Blaine Miner" userId="S::blaine.miner@aemo.com.au::d9c645fb-a3d4-40ea-aa0c-6be95b34fb01" providerId="AD" clId="Web-{14A9D628-F030-D229-AAB6-2D351E5EADD6}" dt="2021-07-29T23:37:19.927" v="3" actId="20577"/>
        <pc:sldMkLst>
          <pc:docMk/>
          <pc:sldMk cId="1865525904" sldId="257"/>
        </pc:sldMkLst>
        <pc:spChg chg="mod">
          <ac:chgData name="Blaine Miner" userId="S::blaine.miner@aemo.com.au::d9c645fb-a3d4-40ea-aa0c-6be95b34fb01" providerId="AD" clId="Web-{14A9D628-F030-D229-AAB6-2D351E5EADD6}" dt="2021-07-29T23:37:08.364" v="0" actId="20577"/>
          <ac:spMkLst>
            <pc:docMk/>
            <pc:sldMk cId="1865525904" sldId="257"/>
            <ac:spMk id="4" creationId="{C9001B86-1443-47EC-B6DC-846CE4E471CE}"/>
          </ac:spMkLst>
        </pc:spChg>
        <pc:spChg chg="mod">
          <ac:chgData name="Blaine Miner" userId="S::blaine.miner@aemo.com.au::d9c645fb-a3d4-40ea-aa0c-6be95b34fb01" providerId="AD" clId="Web-{14A9D628-F030-D229-AAB6-2D351E5EADD6}" dt="2021-07-29T23:37:19.927" v="3" actId="20577"/>
          <ac:spMkLst>
            <pc:docMk/>
            <pc:sldMk cId="1865525904" sldId="257"/>
            <ac:spMk id="5" creationId="{8C1BF767-69BB-4556-9D40-83E020974227}"/>
          </ac:spMkLst>
        </pc:spChg>
      </pc:sldChg>
      <pc:sldChg chg="modSp">
        <pc:chgData name="Blaine Miner" userId="S::blaine.miner@aemo.com.au::d9c645fb-a3d4-40ea-aa0c-6be95b34fb01" providerId="AD" clId="Web-{14A9D628-F030-D229-AAB6-2D351E5EADD6}" dt="2021-07-29T23:37:38.162" v="4"/>
        <pc:sldMkLst>
          <pc:docMk/>
          <pc:sldMk cId="4024721148" sldId="465"/>
        </pc:sldMkLst>
        <pc:graphicFrameChg chg="modGraphic">
          <ac:chgData name="Blaine Miner" userId="S::blaine.miner@aemo.com.au::d9c645fb-a3d4-40ea-aa0c-6be95b34fb01" providerId="AD" clId="Web-{14A9D628-F030-D229-AAB6-2D351E5EADD6}" dt="2021-07-29T23:37:38.162" v="4"/>
          <ac:graphicFrameMkLst>
            <pc:docMk/>
            <pc:sldMk cId="4024721148" sldId="465"/>
            <ac:graphicFrameMk id="7" creationId="{2DFEF904-5C70-4B46-8E43-5457B617AD1D}"/>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1" dt="2021-07-13T11:52:38.046" idx="1">
    <p:pos x="-212" y="4591"/>
    <p:text>[@Greg Minney] when you've got a spare moment to chat after lunch let me know.</p:text>
    <p:extLst>
      <p:ext uri="{C676402C-5697-4E1C-873F-D02D1690AC5C}">
        <p15:threadingInfo xmlns:p15="http://schemas.microsoft.com/office/powerpoint/2012/main" timeZoneBias="-600"/>
      </p:ext>
    </p:extLst>
  </p:cm>
  <p:cm authorId="12" dt="2021-07-12T19:53:11.157" idx="5">
    <p:pos x="-212" y="4727"/>
    <p:text>Carol is now a good time?
</p:text>
    <p:extLst>
      <p:ext uri="{C676402C-5697-4E1C-873F-D02D1690AC5C}">
        <p15:threadingInfo xmlns:p15="http://schemas.microsoft.com/office/powerpoint/2012/main" timeZoneBias="420">
          <p15:parentCm authorId="1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16/08/2021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EF49620-6741-4FED-BCB0-A1A8263B3F52}" type="slidenum">
              <a:rPr lang="en-AU" smtClean="0"/>
              <a:t>13</a:t>
            </a:fld>
            <a:endParaRPr lang="en-AU"/>
          </a:p>
        </p:txBody>
      </p:sp>
    </p:spTree>
    <p:extLst>
      <p:ext uri="{BB962C8B-B14F-4D97-AF65-F5344CB8AC3E}">
        <p14:creationId xmlns:p14="http://schemas.microsoft.com/office/powerpoint/2010/main" val="103203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237AF0D-BB21-49A3-BE26-E6FB4B125E32}" type="slidenum">
              <a:rPr lang="en-AU" smtClean="0"/>
              <a:t>20</a:t>
            </a:fld>
            <a:endParaRPr lang="en-AU"/>
          </a:p>
        </p:txBody>
      </p:sp>
    </p:spTree>
    <p:extLst>
      <p:ext uri="{BB962C8B-B14F-4D97-AF65-F5344CB8AC3E}">
        <p14:creationId xmlns:p14="http://schemas.microsoft.com/office/powerpoint/2010/main" val="3104337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9EB3031-BE21-4C80-ACE2-ACD5750478B0}" type="slidenum">
              <a:rPr lang="en-AU" smtClean="0"/>
              <a:t>21</a:t>
            </a:fld>
            <a:endParaRPr lang="en-AU"/>
          </a:p>
        </p:txBody>
      </p:sp>
    </p:spTree>
    <p:extLst>
      <p:ext uri="{BB962C8B-B14F-4D97-AF65-F5344CB8AC3E}">
        <p14:creationId xmlns:p14="http://schemas.microsoft.com/office/powerpoint/2010/main" val="260195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9EB3031-BE21-4C80-ACE2-ACD5750478B0}" type="slidenum">
              <a:rPr lang="en-AU" smtClean="0"/>
              <a:t>22</a:t>
            </a:fld>
            <a:endParaRPr lang="en-AU"/>
          </a:p>
        </p:txBody>
      </p:sp>
    </p:spTree>
    <p:extLst>
      <p:ext uri="{BB962C8B-B14F-4D97-AF65-F5344CB8AC3E}">
        <p14:creationId xmlns:p14="http://schemas.microsoft.com/office/powerpoint/2010/main" val="2988849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16/08/2021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16/08/2021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16/08/2021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16/08/2021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16/08/2021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16/08/2021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16/08/2021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16/08/2021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16/08/2021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16/08/2021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16/08/2021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&amp; GS Transition Focus Group #18</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Thursday, 12 August 2021</a:t>
            </a:r>
          </a:p>
          <a:p>
            <a:r>
              <a:rPr lang="en-AU" sz="2000"/>
              <a:t>This meeting is recorded for the purpose of minute taking.</a:t>
            </a:r>
          </a:p>
          <a:p>
            <a:r>
              <a:rPr lang="en-AU" sz="20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a:t>Contingency Planning</a:t>
            </a:r>
          </a:p>
        </p:txBody>
      </p:sp>
      <p:sp>
        <p:nvSpPr>
          <p:cNvPr id="3" name="Content Placeholder 2">
            <a:extLst>
              <a:ext uri="{FF2B5EF4-FFF2-40B4-BE49-F238E27FC236}">
                <a16:creationId xmlns:a16="http://schemas.microsoft.com/office/drawing/2014/main" id="{A11C3366-CDC5-4D22-966F-46BD067F418A}"/>
              </a:ext>
            </a:extLst>
          </p:cNvPr>
          <p:cNvSpPr>
            <a:spLocks noGrp="1"/>
          </p:cNvSpPr>
          <p:nvPr>
            <p:ph idx="1"/>
          </p:nvPr>
        </p:nvSpPr>
        <p:spPr>
          <a:xfrm>
            <a:off x="235526" y="3696016"/>
            <a:ext cx="11694382" cy="1751649"/>
          </a:xfrm>
        </p:spPr>
        <p:txBody>
          <a:bodyPr>
            <a:normAutofit lnSpcReduction="10000"/>
          </a:bodyPr>
          <a:lstStyle/>
          <a:p>
            <a:r>
              <a:rPr lang="en-AU" sz="1800"/>
              <a:t>MCs should engage AEMO and the AER, as early as possible, to discuss potential compliance issues</a:t>
            </a:r>
          </a:p>
          <a:p>
            <a:r>
              <a:rPr lang="en-AU" sz="1800"/>
              <a:t>MCs must establish and provide AEMO with a contingency plan where: </a:t>
            </a:r>
          </a:p>
          <a:p>
            <a:pPr lvl="1"/>
            <a:r>
              <a:rPr lang="en-AU" sz="1400"/>
              <a:t>A type 1-3 or subset of 4 meter is not expected to be 5min capable by 31 August 2021</a:t>
            </a:r>
          </a:p>
          <a:p>
            <a:r>
              <a:rPr lang="en-AU" sz="1800"/>
              <a:t>For MC consideration:</a:t>
            </a:r>
          </a:p>
          <a:p>
            <a:pPr lvl="1"/>
            <a:r>
              <a:rPr lang="en-AU" sz="1400"/>
              <a:t>Contingency plans may need to consider gaining agreements between effected Participants (FRMP, LR, LNSP and AEMO) where permanent substitutions may be required from 1 Oct 2021 until the meter is 5min capable/compliant </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10</a:t>
            </a:fld>
            <a:endParaRPr lang="en-AU"/>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1656761364"/>
              </p:ext>
            </p:extLst>
          </p:nvPr>
        </p:nvGraphicFramePr>
        <p:xfrm>
          <a:off x="93468" y="1441225"/>
          <a:ext cx="12005064" cy="210312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a:t>Scenario</a:t>
                      </a:r>
                    </a:p>
                  </a:txBody>
                  <a:tcPr anchor="ctr"/>
                </a:tc>
                <a:tc>
                  <a:txBody>
                    <a:bodyPr/>
                    <a:lstStyle/>
                    <a:p>
                      <a:r>
                        <a:rPr lang="en-AU" sz="1400"/>
                        <a:t>Content Basis</a:t>
                      </a:r>
                    </a:p>
                  </a:txBody>
                  <a:tcPr anchor="ctr"/>
                </a:tc>
                <a:tc>
                  <a:txBody>
                    <a:bodyPr/>
                    <a:lstStyle/>
                    <a:p>
                      <a:r>
                        <a:rPr lang="en-AU" sz="1400"/>
                        <a:t>Trigger(s)</a:t>
                      </a:r>
                    </a:p>
                  </a:txBody>
                  <a:tcPr anchor="ctr"/>
                </a:tc>
                <a:tc>
                  <a:txBody>
                    <a:bodyPr/>
                    <a:lstStyle/>
                    <a:p>
                      <a:r>
                        <a:rPr lang="en-AU" sz="1400"/>
                        <a:t>Monitoring</a:t>
                      </a:r>
                    </a:p>
                  </a:txBody>
                  <a:tcPr anchor="ctr"/>
                </a:tc>
                <a:tc>
                  <a:txBody>
                    <a:bodyPr/>
                    <a:lstStyle/>
                    <a:p>
                      <a:r>
                        <a:rPr lang="en-AU" sz="1400"/>
                        <a:t>Contingency Response(s)</a:t>
                      </a:r>
                    </a:p>
                  </a:txBody>
                  <a:tcPr anchor="ctr"/>
                </a:tc>
                <a:extLst>
                  <a:ext uri="{0D108BD9-81ED-4DB2-BD59-A6C34878D82A}">
                    <a16:rowId xmlns:a16="http://schemas.microsoft.com/office/drawing/2014/main" val="3731324135"/>
                  </a:ext>
                </a:extLst>
              </a:tr>
              <a:tr h="1269061">
                <a:tc>
                  <a:txBody>
                    <a:bodyPr/>
                    <a:lstStyle/>
                    <a:p>
                      <a:r>
                        <a:rPr lang="en-AU" sz="1400"/>
                        <a:t>C2 - Essential meter(s) installation and reconfiguration not fully compliant at 5MS commencement</a:t>
                      </a:r>
                    </a:p>
                  </a:txBody>
                  <a:tcPr anchor="ctr"/>
                </a:tc>
                <a:tc>
                  <a:txBody>
                    <a:bodyPr/>
                    <a:lstStyle/>
                    <a:p>
                      <a:r>
                        <a:rPr lang="en-AU" sz="1400"/>
                        <a:t>Proposed Content</a:t>
                      </a:r>
                    </a:p>
                  </a:txBody>
                  <a:tcPr anchor="ctr"/>
                </a:tc>
                <a:tc>
                  <a:txBody>
                    <a:bodyPr/>
                    <a:lstStyle/>
                    <a:p>
                      <a:r>
                        <a:rPr lang="en-AU" sz="1400"/>
                        <a:t>Participant provided information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a:t>Industry Readiness report</a:t>
                      </a:r>
                    </a:p>
                    <a:p>
                      <a:pPr marL="285750" indent="-285750">
                        <a:buFontTx/>
                        <a:buChar char="-"/>
                      </a:pPr>
                      <a:r>
                        <a:rPr lang="en-AU" sz="1400"/>
                        <a:t>Rollout plans and reports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engage the AER to discussion potential compliance issues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provide contingency plans to AEMO and the AER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Plans may need to include agreements with effected Participants re the creation and delivery of permanent substitutions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Escalate issue, recommend actions and seek guidance from the PCF and EF as appropriate</a:t>
                      </a:r>
                    </a:p>
                  </a:txBody>
                  <a:tcPr anchor="ctr"/>
                </a:tc>
                <a:extLst>
                  <a:ext uri="{0D108BD9-81ED-4DB2-BD59-A6C34878D82A}">
                    <a16:rowId xmlns:a16="http://schemas.microsoft.com/office/drawing/2014/main" val="60358534"/>
                  </a:ext>
                </a:extLst>
              </a:tr>
            </a:tbl>
          </a:graphicData>
        </a:graphic>
      </p:graphicFrame>
    </p:spTree>
    <p:extLst>
      <p:ext uri="{BB962C8B-B14F-4D97-AF65-F5344CB8AC3E}">
        <p14:creationId xmlns:p14="http://schemas.microsoft.com/office/powerpoint/2010/main" val="31250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a:t>Contingency Planning</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11</a:t>
            </a:fld>
            <a:endParaRPr lang="en-AU"/>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251467772"/>
              </p:ext>
            </p:extLst>
          </p:nvPr>
        </p:nvGraphicFramePr>
        <p:xfrm>
          <a:off x="80186" y="1461909"/>
          <a:ext cx="12005064" cy="274320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a:t>Scenario</a:t>
                      </a:r>
                    </a:p>
                  </a:txBody>
                  <a:tcPr anchor="ctr"/>
                </a:tc>
                <a:tc>
                  <a:txBody>
                    <a:bodyPr/>
                    <a:lstStyle/>
                    <a:p>
                      <a:r>
                        <a:rPr lang="en-AU" sz="1400"/>
                        <a:t>Content Basis</a:t>
                      </a:r>
                    </a:p>
                  </a:txBody>
                  <a:tcPr anchor="ctr"/>
                </a:tc>
                <a:tc>
                  <a:txBody>
                    <a:bodyPr/>
                    <a:lstStyle/>
                    <a:p>
                      <a:r>
                        <a:rPr lang="en-AU" sz="1400"/>
                        <a:t>Trigger(s)</a:t>
                      </a:r>
                    </a:p>
                  </a:txBody>
                  <a:tcPr anchor="ctr"/>
                </a:tc>
                <a:tc>
                  <a:txBody>
                    <a:bodyPr/>
                    <a:lstStyle/>
                    <a:p>
                      <a:r>
                        <a:rPr lang="en-AU" sz="1400"/>
                        <a:t>Monitoring</a:t>
                      </a:r>
                    </a:p>
                  </a:txBody>
                  <a:tcPr anchor="ctr"/>
                </a:tc>
                <a:tc>
                  <a:txBody>
                    <a:bodyPr/>
                    <a:lstStyle/>
                    <a:p>
                      <a:r>
                        <a:rPr lang="en-AU" sz="1400"/>
                        <a:t>Contingency Response(s)</a:t>
                      </a:r>
                    </a:p>
                  </a:txBody>
                  <a:tcPr anchor="ctr"/>
                </a:tc>
                <a:extLst>
                  <a:ext uri="{0D108BD9-81ED-4DB2-BD59-A6C34878D82A}">
                    <a16:rowId xmlns:a16="http://schemas.microsoft.com/office/drawing/2014/main" val="3731324135"/>
                  </a:ext>
                </a:extLst>
              </a:tr>
              <a:tr h="1269061">
                <a:tc>
                  <a:txBody>
                    <a:bodyPr/>
                    <a:lstStyle/>
                    <a:p>
                      <a:r>
                        <a:rPr lang="en-AU" sz="1400"/>
                        <a:t>C3 - MDP(s) not providing 5-minute data for Essential meter(s) as required at 5MS commencement resulting in short term financial volatility </a:t>
                      </a:r>
                    </a:p>
                  </a:txBody>
                  <a:tcPr anchor="ctr"/>
                </a:tc>
                <a:tc>
                  <a:txBody>
                    <a:bodyPr/>
                    <a:lstStyle/>
                    <a:p>
                      <a:r>
                        <a:rPr lang="en-AU" sz="1400"/>
                        <a:t>Proposed Content</a:t>
                      </a:r>
                    </a:p>
                  </a:txBody>
                  <a:tcPr anchor="ctr"/>
                </a:tc>
                <a:tc>
                  <a:txBody>
                    <a:bodyPr/>
                    <a:lstStyle/>
                    <a:p>
                      <a:r>
                        <a:rPr lang="en-AU" sz="1400"/>
                        <a:t>Participant provided information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a:t>Industry Readiness report</a:t>
                      </a:r>
                    </a:p>
                    <a:p>
                      <a:pPr marL="285750" indent="-285750">
                        <a:buFontTx/>
                        <a:buChar char="-"/>
                      </a:pPr>
                      <a:r>
                        <a:rPr lang="en-AU" sz="1400"/>
                        <a:t>Rollout plans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engage the AER to discussion potential compliance issues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provide contingency plans to AEMO and the AER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Escalate issue, recommend actions and seek guidance from the PCF and EF as appropriate</a:t>
                      </a:r>
                    </a:p>
                  </a:txBody>
                  <a:tcPr anchor="ctr"/>
                </a:tc>
                <a:extLst>
                  <a:ext uri="{0D108BD9-81ED-4DB2-BD59-A6C34878D82A}">
                    <a16:rowId xmlns:a16="http://schemas.microsoft.com/office/drawing/2014/main" val="60358534"/>
                  </a:ext>
                </a:extLst>
              </a:tr>
            </a:tbl>
          </a:graphicData>
        </a:graphic>
      </p:graphicFrame>
      <p:sp>
        <p:nvSpPr>
          <p:cNvPr id="5" name="Content Placeholder 2">
            <a:extLst>
              <a:ext uri="{FF2B5EF4-FFF2-40B4-BE49-F238E27FC236}">
                <a16:creationId xmlns:a16="http://schemas.microsoft.com/office/drawing/2014/main" id="{976B88F0-E760-445C-BB5C-EF40ADD3A26B}"/>
              </a:ext>
            </a:extLst>
          </p:cNvPr>
          <p:cNvSpPr>
            <a:spLocks noGrp="1"/>
          </p:cNvSpPr>
          <p:nvPr>
            <p:ph idx="1"/>
          </p:nvPr>
        </p:nvSpPr>
        <p:spPr>
          <a:xfrm>
            <a:off x="235528" y="4343821"/>
            <a:ext cx="11694382" cy="1751649"/>
          </a:xfrm>
        </p:spPr>
        <p:txBody>
          <a:bodyPr>
            <a:normAutofit lnSpcReduction="10000"/>
          </a:bodyPr>
          <a:lstStyle/>
          <a:p>
            <a:r>
              <a:rPr lang="en-AU" sz="1800" dirty="0"/>
              <a:t>MCs should engage AEMO and the AER, as early as possible, to discuss potential compliance issues</a:t>
            </a:r>
          </a:p>
          <a:p>
            <a:r>
              <a:rPr lang="en-AU" sz="1800" dirty="0"/>
              <a:t>MCs must establish and provide AEMO with a contingency plan where: </a:t>
            </a:r>
          </a:p>
          <a:p>
            <a:pPr lvl="1"/>
            <a:r>
              <a:rPr lang="en-AU" sz="1400" dirty="0"/>
              <a:t>They are not confident that their MDP will be able to deliver 5min metering data by 1 Oct 2021</a:t>
            </a:r>
          </a:p>
          <a:p>
            <a:pPr lvl="1"/>
            <a:r>
              <a:rPr lang="en-AU" sz="1400" dirty="0"/>
              <a:t>MDPs have not commenced delivering 5min metering data to AEMO by 31 August 2021 (MTP transition end date)</a:t>
            </a:r>
          </a:p>
          <a:p>
            <a:r>
              <a:rPr lang="en-AU" sz="1800" dirty="0"/>
              <a:t>Contingency plans to include alternative processes/channels to ensure the successful delivery of 5min metering data to AEMO and market participants from 1 Oct 2021</a:t>
            </a:r>
          </a:p>
        </p:txBody>
      </p:sp>
    </p:spTree>
    <p:extLst>
      <p:ext uri="{BB962C8B-B14F-4D97-AF65-F5344CB8AC3E}">
        <p14:creationId xmlns:p14="http://schemas.microsoft.com/office/powerpoint/2010/main" val="356032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5789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13</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2850045030"/>
              </p:ext>
            </p:extLst>
          </p:nvPr>
        </p:nvGraphicFramePr>
        <p:xfrm>
          <a:off x="262092" y="2091677"/>
          <a:ext cx="11694380" cy="199547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400">
                          <a:latin typeface="+mj-lt"/>
                        </a:rPr>
                        <a:t>Description</a:t>
                      </a:r>
                    </a:p>
                  </a:txBody>
                  <a:tcPr marL="82953" marR="82953" marT="41476" marB="41476">
                    <a:solidFill>
                      <a:schemeClr val="accent2"/>
                    </a:solidFill>
                  </a:tcPr>
                </a:tc>
                <a:tc>
                  <a:txBody>
                    <a:bodyPr/>
                    <a:lstStyle/>
                    <a:p>
                      <a:pPr algn="ctr"/>
                      <a:r>
                        <a:rPr lang="en-AU" sz="1400">
                          <a:latin typeface="+mj-lt"/>
                        </a:rPr>
                        <a:t>Date</a:t>
                      </a:r>
                    </a:p>
                  </a:txBody>
                  <a:tcPr marL="82953" marR="82953" marT="41476" marB="41476">
                    <a:solidFill>
                      <a:schemeClr val="accent2"/>
                    </a:solidFill>
                  </a:tcPr>
                </a:tc>
                <a:tc>
                  <a:txBody>
                    <a:bodyPr/>
                    <a:lstStyle/>
                    <a:p>
                      <a:pPr lvl="0" algn="ctr">
                        <a:buNone/>
                      </a:pPr>
                      <a:r>
                        <a:rPr lang="en-AU" sz="1400" b="1" i="0" u="none" strike="noStrike" noProof="0">
                          <a:latin typeface="+mj-lt"/>
                        </a:rPr>
                        <a:t>Activity ID</a:t>
                      </a:r>
                      <a:endParaRPr lang="en-US" sz="1400" b="1" i="0" u="none" strike="noStrike" noProof="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r>
                        <a:rPr lang="en-AU" sz="1400">
                          <a:solidFill>
                            <a:schemeClr val="bg1"/>
                          </a:solidFill>
                        </a:rPr>
                        <a:t>MPs to install or reconfigure meters as required (tranche 1)</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A4, A9, A14, A20</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400">
                          <a:solidFill>
                            <a:schemeClr val="bg1"/>
                          </a:solidFill>
                        </a:rPr>
                        <a:t>MPs to update the Meter Read Type codes with RWDA</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A4a, A9a, A14a, A20a</a:t>
                      </a:r>
                    </a:p>
                  </a:txBody>
                  <a:tcPr marL="82953" marR="82953" marT="41476" marB="41476">
                    <a:solidFill>
                      <a:srgbClr val="00B050"/>
                    </a:solidFill>
                  </a:tcPr>
                </a:tc>
                <a:extLst>
                  <a:ext uri="{0D108BD9-81ED-4DB2-BD59-A6C34878D82A}">
                    <a16:rowId xmlns:a16="http://schemas.microsoft.com/office/drawing/2014/main" val="94929314"/>
                  </a:ext>
                </a:extLst>
              </a:tr>
              <a:tr h="414764">
                <a:tc>
                  <a:txBody>
                    <a:bodyPr/>
                    <a:lstStyle/>
                    <a:p>
                      <a:r>
                        <a:rPr lang="en-AU" sz="1400">
                          <a:solidFill>
                            <a:schemeClr val="bg1"/>
                          </a:solidFill>
                        </a:rPr>
                        <a:t>MPs to apply for data storage exemptions as required</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A5, A10, A15, A21</a:t>
                      </a:r>
                    </a:p>
                  </a:txBody>
                  <a:tcPr marL="82953" marR="82953" marT="41476" marB="41476">
                    <a:solidFill>
                      <a:srgbClr val="00B050"/>
                    </a:solidFill>
                  </a:tcPr>
                </a:tc>
                <a:extLst>
                  <a:ext uri="{0D108BD9-81ED-4DB2-BD59-A6C34878D82A}">
                    <a16:rowId xmlns:a16="http://schemas.microsoft.com/office/drawing/2014/main" val="457089753"/>
                  </a:ext>
                </a:extLst>
              </a:tr>
              <a:tr h="414764">
                <a:tc>
                  <a:txBody>
                    <a:bodyPr/>
                    <a:lstStyle/>
                    <a:p>
                      <a:r>
                        <a:rPr lang="en-AU" sz="1400">
                          <a:solidFill>
                            <a:schemeClr val="bg1"/>
                          </a:solidFill>
                        </a:rPr>
                        <a:t>DNSPs to provide cross boundary information to AEMO to enable the determination of TNI2 values</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A97c</a:t>
                      </a:r>
                    </a:p>
                  </a:txBody>
                  <a:tcPr marL="82953" marR="82953" marT="41476" marB="41476">
                    <a:solidFill>
                      <a:srgbClr val="00B050"/>
                    </a:solidFill>
                  </a:tcPr>
                </a:tc>
                <a:extLst>
                  <a:ext uri="{0D108BD9-81ED-4DB2-BD59-A6C34878D82A}">
                    <a16:rowId xmlns:a16="http://schemas.microsoft.com/office/drawing/2014/main" val="373028162"/>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6" y="1678677"/>
            <a:ext cx="4205569" cy="343620"/>
          </a:xfrm>
          <a:prstGeom prst="rect">
            <a:avLst/>
          </a:prstGeom>
          <a:noFill/>
        </p:spPr>
        <p:txBody>
          <a:bodyPr wrap="square" rtlCol="0">
            <a:spAutoFit/>
          </a:bodyPr>
          <a:lstStyle/>
          <a:p>
            <a:r>
              <a:rPr lang="en-AU" sz="1633" b="1"/>
              <a:t>Activities Now Deemed Completed</a:t>
            </a:r>
            <a:endParaRPr lang="en-AU" sz="1633" b="1">
              <a:solidFill>
                <a:srgbClr val="FF0000"/>
              </a:solidFill>
            </a:endParaRPr>
          </a:p>
        </p:txBody>
      </p:sp>
    </p:spTree>
    <p:extLst>
      <p:ext uri="{BB962C8B-B14F-4D97-AF65-F5344CB8AC3E}">
        <p14:creationId xmlns:p14="http://schemas.microsoft.com/office/powerpoint/2010/main" val="1039239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14</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2562844879"/>
              </p:ext>
            </p:extLst>
          </p:nvPr>
        </p:nvGraphicFramePr>
        <p:xfrm>
          <a:off x="67962" y="1408851"/>
          <a:ext cx="12047837" cy="5348517"/>
        </p:xfrm>
        <a:graphic>
          <a:graphicData uri="http://schemas.openxmlformats.org/drawingml/2006/table">
            <a:tbl>
              <a:tblPr firstRow="1" bandRow="1">
                <a:tableStyleId>{5C22544A-7EE6-4342-B048-85BDC9FD1C3A}</a:tableStyleId>
              </a:tblPr>
              <a:tblGrid>
                <a:gridCol w="7766222">
                  <a:extLst>
                    <a:ext uri="{9D8B030D-6E8A-4147-A177-3AD203B41FA5}">
                      <a16:colId xmlns:a16="http://schemas.microsoft.com/office/drawing/2014/main" val="116888471"/>
                    </a:ext>
                  </a:extLst>
                </a:gridCol>
                <a:gridCol w="1600200">
                  <a:extLst>
                    <a:ext uri="{9D8B030D-6E8A-4147-A177-3AD203B41FA5}">
                      <a16:colId xmlns:a16="http://schemas.microsoft.com/office/drawing/2014/main" val="4048816944"/>
                    </a:ext>
                  </a:extLst>
                </a:gridCol>
                <a:gridCol w="2681415">
                  <a:extLst>
                    <a:ext uri="{9D8B030D-6E8A-4147-A177-3AD203B41FA5}">
                      <a16:colId xmlns:a16="http://schemas.microsoft.com/office/drawing/2014/main" val="2964596239"/>
                    </a:ext>
                  </a:extLst>
                </a:gridCol>
              </a:tblGrid>
              <a:tr h="312574">
                <a:tc>
                  <a:txBody>
                    <a:bodyPr/>
                    <a:lstStyle/>
                    <a:p>
                      <a:pPr algn="ctr"/>
                      <a:r>
                        <a:rPr lang="en-AU" sz="1400">
                          <a:latin typeface="+mj-lt"/>
                        </a:rPr>
                        <a:t>Description</a:t>
                      </a:r>
                    </a:p>
                  </a:txBody>
                  <a:tcPr marL="82953" marR="82953" marT="41476" marB="41476">
                    <a:solidFill>
                      <a:schemeClr val="accent2"/>
                    </a:solidFill>
                  </a:tcPr>
                </a:tc>
                <a:tc>
                  <a:txBody>
                    <a:bodyPr/>
                    <a:lstStyle/>
                    <a:p>
                      <a:pPr algn="ctr"/>
                      <a:r>
                        <a:rPr lang="en-AU" sz="1400">
                          <a:latin typeface="+mj-lt"/>
                        </a:rPr>
                        <a:t>Date</a:t>
                      </a:r>
                    </a:p>
                  </a:txBody>
                  <a:tcPr marL="82953" marR="82953" marT="41476" marB="41476">
                    <a:solidFill>
                      <a:schemeClr val="accent2"/>
                    </a:solidFill>
                  </a:tcPr>
                </a:tc>
                <a:tc>
                  <a:txBody>
                    <a:bodyPr/>
                    <a:lstStyle/>
                    <a:p>
                      <a:pPr lvl="0" algn="ctr">
                        <a:buNone/>
                      </a:pPr>
                      <a:r>
                        <a:rPr lang="en-AU" sz="1400" b="1" i="0" u="none" strike="noStrike" noProof="0">
                          <a:latin typeface="+mj-lt"/>
                        </a:rPr>
                        <a:t>Activity ID</a:t>
                      </a:r>
                      <a:endParaRPr lang="en-US" sz="1400" b="1" i="0" u="none" strike="noStrike" noProof="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608097">
                <a:tc>
                  <a:txBody>
                    <a:bodyPr/>
                    <a:lstStyle/>
                    <a:p>
                      <a:r>
                        <a:rPr lang="en-AU" sz="1400">
                          <a:solidFill>
                            <a:schemeClr val="tx1"/>
                          </a:solidFill>
                        </a:rPr>
                        <a:t>MCs, for any registered ‘Special Site’ (as defined in the ‘Special Sites and Technology Related conditions within the National Electricity Market Version 1.2) or any Logical NMI, update and distribute algorithms adjusted for introduction of 5 minute interval length to AEMO, FRMP and LNSP for approval.</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A31</a:t>
                      </a:r>
                    </a:p>
                  </a:txBody>
                  <a:tcPr marL="82953" marR="82953" marT="41476" marB="41476">
                    <a:solidFill>
                      <a:schemeClr val="accent4">
                        <a:lumMod val="20000"/>
                        <a:lumOff val="80000"/>
                      </a:schemeClr>
                    </a:solidFill>
                  </a:tcPr>
                </a:tc>
                <a:extLst>
                  <a:ext uri="{0D108BD9-81ED-4DB2-BD59-A6C34878D82A}">
                    <a16:rowId xmlns:a16="http://schemas.microsoft.com/office/drawing/2014/main" val="1867994090"/>
                  </a:ext>
                </a:extLst>
              </a:tr>
              <a:tr h="432020">
                <a:tc>
                  <a:txBody>
                    <a:bodyPr/>
                    <a:lstStyle/>
                    <a:p>
                      <a:r>
                        <a:rPr lang="en-AU" sz="1400">
                          <a:solidFill>
                            <a:schemeClr val="tx1"/>
                          </a:solidFill>
                        </a:rPr>
                        <a:t>MDPs to create/activate export and import (active (kWh) and reactive (kVarh)) energy datastreams in CNDS table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A36, A40, A45, A51</a:t>
                      </a:r>
                    </a:p>
                  </a:txBody>
                  <a:tcPr marL="82953" marR="82953" marT="41476" marB="41476">
                    <a:solidFill>
                      <a:schemeClr val="accent4">
                        <a:lumMod val="20000"/>
                        <a:lumOff val="80000"/>
                      </a:schemeClr>
                    </a:solidFill>
                  </a:tcPr>
                </a:tc>
                <a:extLst>
                  <a:ext uri="{0D108BD9-81ED-4DB2-BD59-A6C34878D82A}">
                    <a16:rowId xmlns:a16="http://schemas.microsoft.com/office/drawing/2014/main" val="3049471871"/>
                  </a:ext>
                </a:extLst>
              </a:tr>
              <a:tr h="432020">
                <a:tc>
                  <a:txBody>
                    <a:bodyPr/>
                    <a:lstStyle/>
                    <a:p>
                      <a:r>
                        <a:rPr lang="en-AU" sz="1400">
                          <a:solidFill>
                            <a:schemeClr val="tx1"/>
                          </a:solidFill>
                        </a:rPr>
                        <a:t>MPs to complete data cleanse to ensure, the RegisterID  matches the content of the ‘Suffix’ within the CATS_REGISTER_IDENTIFIER table.      E.g. ‘E1’, ‘B1’, ‘Q1’, ‘K1’, etc.</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A36a, A40a, A45a</a:t>
                      </a:r>
                    </a:p>
                  </a:txBody>
                  <a:tcPr marL="82953" marR="82953" marT="41476" marB="41476">
                    <a:solidFill>
                      <a:schemeClr val="accent4">
                        <a:lumMod val="20000"/>
                        <a:lumOff val="80000"/>
                      </a:schemeClr>
                    </a:solidFill>
                  </a:tcPr>
                </a:tc>
                <a:extLst>
                  <a:ext uri="{0D108BD9-81ED-4DB2-BD59-A6C34878D82A}">
                    <a16:rowId xmlns:a16="http://schemas.microsoft.com/office/drawing/2014/main" val="3667478241"/>
                  </a:ext>
                </a:extLst>
              </a:tr>
              <a:tr h="432020">
                <a:tc>
                  <a:txBody>
                    <a:bodyPr/>
                    <a:lstStyle/>
                    <a:p>
                      <a:r>
                        <a:rPr lang="en-AU" sz="1400">
                          <a:solidFill>
                            <a:schemeClr val="tx1"/>
                          </a:solidFill>
                        </a:rPr>
                        <a:t>MDPs to update Type 7 datastreams in MSATS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A83</a:t>
                      </a:r>
                    </a:p>
                  </a:txBody>
                  <a:tcPr marL="82953" marR="82953" marT="41476" marB="41476">
                    <a:solidFill>
                      <a:schemeClr val="accent4">
                        <a:lumMod val="20000"/>
                        <a:lumOff val="80000"/>
                      </a:schemeClr>
                    </a:solidFill>
                  </a:tcPr>
                </a:tc>
                <a:extLst>
                  <a:ext uri="{0D108BD9-81ED-4DB2-BD59-A6C34878D82A}">
                    <a16:rowId xmlns:a16="http://schemas.microsoft.com/office/drawing/2014/main" val="2363557862"/>
                  </a:ext>
                </a:extLst>
              </a:tr>
              <a:tr h="432020">
                <a:tc>
                  <a:txBody>
                    <a:bodyPr/>
                    <a:lstStyle/>
                    <a:p>
                      <a:r>
                        <a:rPr lang="en-AU" sz="1400">
                          <a:solidFill>
                            <a:schemeClr val="tx1"/>
                          </a:solidFill>
                        </a:rPr>
                        <a:t>DNSPs and AEMO - Cross boundary supplies: create cross boundary NMIs, datastreams and registers; DNSPs to provide cross boundary information to AEMO; AEMO to provide TNI2 values; DNSPs to update TNI fields with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A95, A96, A97, A95b, A97a, A97b</a:t>
                      </a:r>
                    </a:p>
                  </a:txBody>
                  <a:tcPr marL="82953" marR="82953" marT="41476" marB="41476">
                    <a:solidFill>
                      <a:schemeClr val="accent4">
                        <a:lumMod val="20000"/>
                        <a:lumOff val="80000"/>
                      </a:schemeClr>
                    </a:solidFill>
                  </a:tcPr>
                </a:tc>
                <a:extLst>
                  <a:ext uri="{0D108BD9-81ED-4DB2-BD59-A6C34878D82A}">
                    <a16:rowId xmlns:a16="http://schemas.microsoft.com/office/drawing/2014/main" val="1395485611"/>
                  </a:ext>
                </a:extLst>
              </a:tr>
              <a:tr h="432020">
                <a:tc>
                  <a:txBody>
                    <a:bodyPr/>
                    <a:lstStyle/>
                    <a:p>
                      <a:r>
                        <a:rPr lang="en-AU" sz="1400">
                          <a:solidFill>
                            <a:schemeClr val="tx1"/>
                          </a:solidFill>
                        </a:rPr>
                        <a:t>DNSPs, MDPs and MPs - Create NCONUML NMIs, datastreams and registers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A99, A100, A101</a:t>
                      </a:r>
                    </a:p>
                  </a:txBody>
                  <a:tcPr marL="82953" marR="82953" marT="41476" marB="41476">
                    <a:solidFill>
                      <a:schemeClr val="accent4">
                        <a:lumMod val="20000"/>
                        <a:lumOff val="80000"/>
                      </a:schemeClr>
                    </a:solidFill>
                  </a:tcPr>
                </a:tc>
                <a:extLst>
                  <a:ext uri="{0D108BD9-81ED-4DB2-BD59-A6C34878D82A}">
                    <a16:rowId xmlns:a16="http://schemas.microsoft.com/office/drawing/2014/main" val="2218596922"/>
                  </a:ext>
                </a:extLst>
              </a:tr>
              <a:tr h="432020">
                <a:tc>
                  <a:txBody>
                    <a:bodyPr/>
                    <a:lstStyle/>
                    <a:p>
                      <a:r>
                        <a:rPr lang="en-AU" sz="1400">
                          <a:solidFill>
                            <a:schemeClr val="tx1"/>
                          </a:solidFill>
                        </a:rPr>
                        <a:t>DNSPs and AEMO - Update NMIs with new NMI Classification codes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A103, A105, A107, A109, A111, A113, A115</a:t>
                      </a:r>
                    </a:p>
                  </a:txBody>
                  <a:tcPr marL="82953" marR="82953" marT="41476" marB="41476">
                    <a:solidFill>
                      <a:schemeClr val="accent4">
                        <a:lumMod val="20000"/>
                        <a:lumOff val="80000"/>
                      </a:schemeClr>
                    </a:solidFill>
                  </a:tcPr>
                </a:tc>
                <a:extLst>
                  <a:ext uri="{0D108BD9-81ED-4DB2-BD59-A6C34878D82A}">
                    <a16:rowId xmlns:a16="http://schemas.microsoft.com/office/drawing/2014/main" val="149000848"/>
                  </a:ext>
                </a:extLst>
              </a:tr>
              <a:tr h="332783">
                <a:tc>
                  <a:txBody>
                    <a:bodyPr/>
                    <a:lstStyle/>
                    <a:p>
                      <a:r>
                        <a:rPr lang="en-AU" sz="1400">
                          <a:solidFill>
                            <a:schemeClr val="tx1"/>
                          </a:solidFill>
                        </a:rPr>
                        <a:t>MDPs to ensure all Sample meters have a Datastream type code of 'P' and are attached to a Profile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A119</a:t>
                      </a:r>
                    </a:p>
                  </a:txBody>
                  <a:tcPr marL="82953" marR="82953" marT="41476" marB="41476">
                    <a:solidFill>
                      <a:schemeClr val="accent4">
                        <a:lumMod val="20000"/>
                        <a:lumOff val="80000"/>
                      </a:schemeClr>
                    </a:solidFill>
                  </a:tcPr>
                </a:tc>
                <a:extLst>
                  <a:ext uri="{0D108BD9-81ED-4DB2-BD59-A6C34878D82A}">
                    <a16:rowId xmlns:a16="http://schemas.microsoft.com/office/drawing/2014/main" val="1868807019"/>
                  </a:ext>
                </a:extLst>
              </a:tr>
              <a:tr h="432020">
                <a:tc>
                  <a:txBody>
                    <a:bodyPr/>
                    <a:lstStyle/>
                    <a:p>
                      <a:r>
                        <a:rPr lang="en-AU" sz="1400">
                          <a:solidFill>
                            <a:schemeClr val="tx1"/>
                          </a:solidFill>
                        </a:rPr>
                        <a:t>MDPs to update VIC TUoS Datastream type codes from 1-4 to 'I' or 'N'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A120</a:t>
                      </a:r>
                    </a:p>
                  </a:txBody>
                  <a:tcPr marL="82953" marR="82953" marT="41476" marB="41476">
                    <a:solidFill>
                      <a:schemeClr val="accent4">
                        <a:lumMod val="20000"/>
                        <a:lumOff val="80000"/>
                      </a:schemeClr>
                    </a:solidFill>
                  </a:tcPr>
                </a:tc>
                <a:extLst>
                  <a:ext uri="{0D108BD9-81ED-4DB2-BD59-A6C34878D82A}">
                    <a16:rowId xmlns:a16="http://schemas.microsoft.com/office/drawing/2014/main" val="1216113471"/>
                  </a:ext>
                </a:extLst>
              </a:tr>
              <a:tr h="432020">
                <a:tc>
                  <a:txBody>
                    <a:bodyPr/>
                    <a:lstStyle/>
                    <a:p>
                      <a:r>
                        <a:rPr lang="en-AU" sz="1400">
                          <a:solidFill>
                            <a:schemeClr val="tx1"/>
                          </a:solidFill>
                        </a:rPr>
                        <a:t>5min metering data delivered to AEMO (MDFF)</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A35, A41, A46, A50</a:t>
                      </a:r>
                    </a:p>
                  </a:txBody>
                  <a:tcPr marL="82953" marR="82953" marT="41476" marB="41476">
                    <a:solidFill>
                      <a:schemeClr val="accent4">
                        <a:lumMod val="20000"/>
                        <a:lumOff val="80000"/>
                      </a:schemeClr>
                    </a:solidFill>
                  </a:tcPr>
                </a:tc>
                <a:extLst>
                  <a:ext uri="{0D108BD9-81ED-4DB2-BD59-A6C34878D82A}">
                    <a16:rowId xmlns:a16="http://schemas.microsoft.com/office/drawing/2014/main" val="1360476280"/>
                  </a:ext>
                </a:extLst>
              </a:tr>
            </a:tbl>
          </a:graphicData>
        </a:graphic>
      </p:graphicFrame>
    </p:spTree>
    <p:extLst>
      <p:ext uri="{BB962C8B-B14F-4D97-AF65-F5344CB8AC3E}">
        <p14:creationId xmlns:p14="http://schemas.microsoft.com/office/powerpoint/2010/main" val="271826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Industry Readiness Survey &amp; 5MS Start Notice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67582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9AA6-8C20-4790-8A46-4097D1842172}"/>
              </a:ext>
            </a:extLst>
          </p:cNvPr>
          <p:cNvSpPr>
            <a:spLocks noGrp="1"/>
          </p:cNvSpPr>
          <p:nvPr>
            <p:ph type="title"/>
          </p:nvPr>
        </p:nvSpPr>
        <p:spPr>
          <a:xfrm>
            <a:off x="302740" y="124170"/>
            <a:ext cx="10076935" cy="1189039"/>
          </a:xfrm>
        </p:spPr>
        <p:txBody>
          <a:bodyPr>
            <a:noAutofit/>
          </a:bodyPr>
          <a:lstStyle/>
          <a:p>
            <a:r>
              <a:rPr lang="en-AU"/>
              <a:t>Readiness reporting – 2021 schedule</a:t>
            </a:r>
          </a:p>
        </p:txBody>
      </p:sp>
      <p:sp>
        <p:nvSpPr>
          <p:cNvPr id="4" name="Slide Number Placeholder 3">
            <a:extLst>
              <a:ext uri="{FF2B5EF4-FFF2-40B4-BE49-F238E27FC236}">
                <a16:creationId xmlns:a16="http://schemas.microsoft.com/office/drawing/2014/main" id="{C58A6E3D-0A37-447D-A133-E227270ECF8F}"/>
              </a:ext>
            </a:extLst>
          </p:cNvPr>
          <p:cNvSpPr>
            <a:spLocks noGrp="1"/>
          </p:cNvSpPr>
          <p:nvPr>
            <p:ph type="sldNum" sz="quarter" idx="12"/>
          </p:nvPr>
        </p:nvSpPr>
        <p:spPr/>
        <p:txBody>
          <a:bodyPr/>
          <a:lstStyle/>
          <a:p>
            <a:fld id="{4EC81F68-4976-451A-B2E9-79BCBD2F70CC}" type="slidenum">
              <a:rPr lang="en-AU" smtClean="0"/>
              <a:t>16</a:t>
            </a:fld>
            <a:endParaRPr lang="en-AU"/>
          </a:p>
        </p:txBody>
      </p:sp>
      <p:sp>
        <p:nvSpPr>
          <p:cNvPr id="6" name="Rectangle 5">
            <a:extLst>
              <a:ext uri="{FF2B5EF4-FFF2-40B4-BE49-F238E27FC236}">
                <a16:creationId xmlns:a16="http://schemas.microsoft.com/office/drawing/2014/main" id="{C7B875E0-9275-4FDF-83ED-736C6EBA39B2}"/>
              </a:ext>
            </a:extLst>
          </p:cNvPr>
          <p:cNvSpPr/>
          <p:nvPr/>
        </p:nvSpPr>
        <p:spPr>
          <a:xfrm>
            <a:off x="217272" y="2968832"/>
            <a:ext cx="11757455" cy="3939412"/>
          </a:xfrm>
          <a:prstGeom prst="rect">
            <a:avLst/>
          </a:prstGeom>
        </p:spPr>
        <p:txBody>
          <a:bodyPr wrap="square" lIns="91440" tIns="45720" rIns="91440" bIns="45720" anchor="t">
            <a:spAutoFit/>
          </a:bodyPr>
          <a:lstStyle/>
          <a:p>
            <a:pPr marL="181610" indent="-181610" defTabSz="727510">
              <a:spcBef>
                <a:spcPts val="1089"/>
              </a:spcBef>
              <a:spcAft>
                <a:spcPts val="1089"/>
              </a:spcAft>
              <a:buFont typeface="Arial" panose="020B0604020202020204" pitchFamily="34" charset="0"/>
              <a:buChar char="•"/>
            </a:pPr>
            <a:r>
              <a:rPr lang="en-AU" sz="2400" dirty="0"/>
              <a:t>Responses to the final pre-Rule commencement readiness survey are due by </a:t>
            </a:r>
            <a:r>
              <a:rPr lang="en-AU" sz="2400" dirty="0">
                <a:solidFill>
                  <a:srgbClr val="FF0000"/>
                </a:solidFill>
              </a:rPr>
              <a:t>COB this Friday </a:t>
            </a:r>
            <a:r>
              <a:rPr lang="en-AU" sz="2400" dirty="0"/>
              <a:t>(13 August)</a:t>
            </a:r>
          </a:p>
          <a:p>
            <a:pPr marL="181610" indent="-181610" defTabSz="727510">
              <a:spcBef>
                <a:spcPts val="1089"/>
              </a:spcBef>
              <a:spcAft>
                <a:spcPts val="1089"/>
              </a:spcAft>
              <a:buFont typeface="Arial" panose="020B0604020202020204" pitchFamily="34" charset="0"/>
              <a:buChar char="•"/>
            </a:pPr>
            <a:r>
              <a:rPr lang="en-AU" sz="2400" dirty="0"/>
              <a:t>As this is the last readiness assessment prior to the 1 October 2021 Rule commencements, we have added, modified and removed questions to ensure we focus on what’s most important to support the 5MS start notice process</a:t>
            </a:r>
          </a:p>
          <a:p>
            <a:pPr marL="181610" indent="-181610" defTabSz="727510">
              <a:spcBef>
                <a:spcPts val="1089"/>
              </a:spcBef>
              <a:spcAft>
                <a:spcPts val="1089"/>
              </a:spcAft>
              <a:buFont typeface="Arial" panose="020B0604020202020204" pitchFamily="34" charset="0"/>
              <a:buChar char="•"/>
            </a:pPr>
            <a:r>
              <a:rPr lang="en-AU" sz="2400" dirty="0"/>
              <a:t>Readiness results will be a key input into the 5MS start notice decision-making process</a:t>
            </a:r>
          </a:p>
          <a:p>
            <a:pPr marL="181610" indent="-181610" defTabSz="727510">
              <a:spcBef>
                <a:spcPts val="1089"/>
              </a:spcBef>
              <a:spcAft>
                <a:spcPts val="1089"/>
              </a:spcAft>
              <a:buFont typeface="Arial" panose="020B0604020202020204" pitchFamily="34" charset="0"/>
              <a:buChar char="•"/>
            </a:pPr>
            <a:endParaRPr lang="en-AU" sz="1633" dirty="0"/>
          </a:p>
          <a:p>
            <a:pPr marL="181610" indent="-181610" defTabSz="727510">
              <a:spcBef>
                <a:spcPts val="1089"/>
              </a:spcBef>
              <a:spcAft>
                <a:spcPts val="1089"/>
              </a:spcAft>
              <a:buFont typeface="Arial" panose="020B0604020202020204" pitchFamily="34" charset="0"/>
              <a:buChar char="•"/>
            </a:pPr>
            <a:endParaRPr lang="en-AU" sz="1633" dirty="0"/>
          </a:p>
        </p:txBody>
      </p:sp>
      <p:graphicFrame>
        <p:nvGraphicFramePr>
          <p:cNvPr id="9" name="Table 8">
            <a:extLst>
              <a:ext uri="{FF2B5EF4-FFF2-40B4-BE49-F238E27FC236}">
                <a16:creationId xmlns:a16="http://schemas.microsoft.com/office/drawing/2014/main" id="{C895937B-2C76-4BCE-A846-43F77242CED7}"/>
              </a:ext>
            </a:extLst>
          </p:cNvPr>
          <p:cNvGraphicFramePr>
            <a:graphicFrameLocks noGrp="1"/>
          </p:cNvGraphicFramePr>
          <p:nvPr>
            <p:extLst>
              <p:ext uri="{D42A27DB-BD31-4B8C-83A1-F6EECF244321}">
                <p14:modId xmlns:p14="http://schemas.microsoft.com/office/powerpoint/2010/main" val="1023931057"/>
              </p:ext>
            </p:extLst>
          </p:nvPr>
        </p:nvGraphicFramePr>
        <p:xfrm>
          <a:off x="1285236" y="1668470"/>
          <a:ext cx="9621528" cy="1056430"/>
        </p:xfrm>
        <a:graphic>
          <a:graphicData uri="http://schemas.openxmlformats.org/drawingml/2006/table">
            <a:tbl>
              <a:tblPr firstRow="1" bandRow="1">
                <a:tableStyleId>{5C22544A-7EE6-4342-B048-85BDC9FD1C3A}</a:tableStyleId>
              </a:tblPr>
              <a:tblGrid>
                <a:gridCol w="1374504">
                  <a:extLst>
                    <a:ext uri="{9D8B030D-6E8A-4147-A177-3AD203B41FA5}">
                      <a16:colId xmlns:a16="http://schemas.microsoft.com/office/drawing/2014/main" val="3772430316"/>
                    </a:ext>
                  </a:extLst>
                </a:gridCol>
                <a:gridCol w="1374504">
                  <a:extLst>
                    <a:ext uri="{9D8B030D-6E8A-4147-A177-3AD203B41FA5}">
                      <a16:colId xmlns:a16="http://schemas.microsoft.com/office/drawing/2014/main" val="2747550846"/>
                    </a:ext>
                  </a:extLst>
                </a:gridCol>
                <a:gridCol w="1374504">
                  <a:extLst>
                    <a:ext uri="{9D8B030D-6E8A-4147-A177-3AD203B41FA5}">
                      <a16:colId xmlns:a16="http://schemas.microsoft.com/office/drawing/2014/main" val="1295551168"/>
                    </a:ext>
                  </a:extLst>
                </a:gridCol>
                <a:gridCol w="1374504">
                  <a:extLst>
                    <a:ext uri="{9D8B030D-6E8A-4147-A177-3AD203B41FA5}">
                      <a16:colId xmlns:a16="http://schemas.microsoft.com/office/drawing/2014/main" val="1596845985"/>
                    </a:ext>
                  </a:extLst>
                </a:gridCol>
                <a:gridCol w="1374504">
                  <a:extLst>
                    <a:ext uri="{9D8B030D-6E8A-4147-A177-3AD203B41FA5}">
                      <a16:colId xmlns:a16="http://schemas.microsoft.com/office/drawing/2014/main" val="298723750"/>
                    </a:ext>
                  </a:extLst>
                </a:gridCol>
                <a:gridCol w="1372610">
                  <a:extLst>
                    <a:ext uri="{9D8B030D-6E8A-4147-A177-3AD203B41FA5}">
                      <a16:colId xmlns:a16="http://schemas.microsoft.com/office/drawing/2014/main" val="266799204"/>
                    </a:ext>
                  </a:extLst>
                </a:gridCol>
                <a:gridCol w="1376398">
                  <a:extLst>
                    <a:ext uri="{9D8B030D-6E8A-4147-A177-3AD203B41FA5}">
                      <a16:colId xmlns:a16="http://schemas.microsoft.com/office/drawing/2014/main" val="1514327807"/>
                    </a:ext>
                  </a:extLst>
                </a:gridCol>
              </a:tblGrid>
              <a:tr h="510773">
                <a:tc>
                  <a:txBody>
                    <a:bodyPr/>
                    <a:lstStyle/>
                    <a:p>
                      <a:pPr algn="l" fontAlgn="b"/>
                      <a:r>
                        <a:rPr lang="en-AU" sz="1300" b="1" i="0" u="none" strike="noStrike">
                          <a:solidFill>
                            <a:schemeClr val="bg1"/>
                          </a:solidFill>
                          <a:effectLst/>
                          <a:latin typeface="+mn-lt"/>
                        </a:rPr>
                        <a:t>Readiness reporting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released</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responses due</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Distribute results</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RWG meeting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PCF</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EF</a:t>
                      </a:r>
                    </a:p>
                  </a:txBody>
                  <a:tcPr marL="82953" marR="82953" marT="41476" marB="41476">
                    <a:solidFill>
                      <a:schemeClr val="accent2"/>
                    </a:solidFill>
                  </a:tcPr>
                </a:tc>
                <a:extLst>
                  <a:ext uri="{0D108BD9-81ED-4DB2-BD59-A6C34878D82A}">
                    <a16:rowId xmlns:a16="http://schemas.microsoft.com/office/drawing/2014/main" val="3570800556"/>
                  </a:ext>
                </a:extLst>
              </a:tr>
              <a:tr h="545657">
                <a:tc>
                  <a:txBody>
                    <a:bodyPr/>
                    <a:lstStyle/>
                    <a:p>
                      <a:pPr algn="l" fontAlgn="b"/>
                      <a:r>
                        <a:rPr lang="en-AU" sz="1300" b="0" i="0" u="none" strike="noStrike">
                          <a:solidFill>
                            <a:srgbClr val="000000"/>
                          </a:solidFill>
                          <a:effectLst/>
                          <a:latin typeface="+mn-lt"/>
                        </a:rPr>
                        <a:t>Round #9</a:t>
                      </a:r>
                    </a:p>
                  </a:txBody>
                  <a:tcPr marL="82953" marR="82953" marT="41476" marB="41476" anchor="ctr"/>
                </a:tc>
                <a:tc>
                  <a:txBody>
                    <a:bodyPr/>
                    <a:lstStyle/>
                    <a:p>
                      <a:pPr algn="l" fontAlgn="b"/>
                      <a:r>
                        <a:rPr lang="en-AU" sz="1300" b="0" i="0" u="none" strike="noStrike">
                          <a:solidFill>
                            <a:srgbClr val="000000"/>
                          </a:solidFill>
                          <a:effectLst/>
                          <a:latin typeface="+mn-lt"/>
                        </a:rPr>
                        <a:t>04-Aug-21</a:t>
                      </a:r>
                    </a:p>
                  </a:txBody>
                  <a:tcPr marL="82953" marR="82953" marT="41476" marB="41476" anchor="ctr"/>
                </a:tc>
                <a:tc>
                  <a:txBody>
                    <a:bodyPr/>
                    <a:lstStyle/>
                    <a:p>
                      <a:pPr algn="l" fontAlgn="b"/>
                      <a:r>
                        <a:rPr lang="en-AU" sz="1300" b="0" i="0" u="none" strike="noStrike">
                          <a:solidFill>
                            <a:srgbClr val="000000"/>
                          </a:solidFill>
                          <a:effectLst/>
                          <a:latin typeface="+mn-lt"/>
                        </a:rPr>
                        <a:t>13-Aug-21</a:t>
                      </a:r>
                    </a:p>
                  </a:txBody>
                  <a:tcPr marL="82953" marR="82953" marT="41476" marB="41476" anchor="ctr"/>
                </a:tc>
                <a:tc>
                  <a:txBody>
                    <a:bodyPr/>
                    <a:lstStyle/>
                    <a:p>
                      <a:pPr algn="l" fontAlgn="b"/>
                      <a:r>
                        <a:rPr lang="en-AU" sz="1300" b="0" i="0" u="none" strike="noStrike">
                          <a:solidFill>
                            <a:srgbClr val="000000"/>
                          </a:solidFill>
                          <a:effectLst/>
                          <a:latin typeface="+mn-lt"/>
                        </a:rPr>
                        <a:t>27-Aug-21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07-Sep-21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19-Aug-21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30-Aug-21</a:t>
                      </a:r>
                      <a:endParaRPr lang="en-AU" sz="1300" b="0" i="0" u="none" strike="noStrike" kern="1200" dirty="0">
                        <a:solidFill>
                          <a:srgbClr val="000000"/>
                        </a:solidFill>
                        <a:effectLst/>
                        <a:latin typeface="+mn-lt"/>
                        <a:ea typeface="+mn-ea"/>
                        <a:cs typeface="+mn-cs"/>
                      </a:endParaRPr>
                    </a:p>
                  </a:txBody>
                  <a:tcPr marL="82953" marR="82953" marT="41476" marB="41476" anchor="ctr"/>
                </a:tc>
                <a:extLst>
                  <a:ext uri="{0D108BD9-81ED-4DB2-BD59-A6C34878D82A}">
                    <a16:rowId xmlns:a16="http://schemas.microsoft.com/office/drawing/2014/main" val="4243539520"/>
                  </a:ext>
                </a:extLst>
              </a:tr>
            </a:tbl>
          </a:graphicData>
        </a:graphic>
      </p:graphicFrame>
    </p:spTree>
    <p:extLst>
      <p:ext uri="{BB962C8B-B14F-4D97-AF65-F5344CB8AC3E}">
        <p14:creationId xmlns:p14="http://schemas.microsoft.com/office/powerpoint/2010/main" val="3870720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3">
            <a:extLst>
              <a:ext uri="{FF2B5EF4-FFF2-40B4-BE49-F238E27FC236}">
                <a16:creationId xmlns:a16="http://schemas.microsoft.com/office/drawing/2014/main" id="{9190734A-F6EC-4D6A-9C00-CB65E10F393B}"/>
              </a:ext>
            </a:extLst>
          </p:cNvPr>
          <p:cNvGraphicFramePr>
            <a:graphicFrameLocks noGrp="1"/>
          </p:cNvGraphicFramePr>
          <p:nvPr/>
        </p:nvGraphicFramePr>
        <p:xfrm>
          <a:off x="0" y="808153"/>
          <a:ext cx="12192000" cy="57599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667148448"/>
                    </a:ext>
                  </a:extLst>
                </a:gridCol>
              </a:tblGrid>
              <a:tr h="575999">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99619297"/>
                  </a:ext>
                </a:extLst>
              </a:tr>
            </a:tbl>
          </a:graphicData>
        </a:graphic>
      </p:graphicFrame>
      <p:graphicFrame>
        <p:nvGraphicFramePr>
          <p:cNvPr id="27" name="Table 27">
            <a:extLst>
              <a:ext uri="{FF2B5EF4-FFF2-40B4-BE49-F238E27FC236}">
                <a16:creationId xmlns:a16="http://schemas.microsoft.com/office/drawing/2014/main" id="{09295A6A-47B9-4CA6-9009-04D2DBF8119D}"/>
              </a:ext>
            </a:extLst>
          </p:cNvPr>
          <p:cNvGraphicFramePr>
            <a:graphicFrameLocks noGrp="1"/>
          </p:cNvGraphicFramePr>
          <p:nvPr/>
        </p:nvGraphicFramePr>
        <p:xfrm>
          <a:off x="78213" y="798030"/>
          <a:ext cx="3428545" cy="600097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428545">
                  <a:extLst>
                    <a:ext uri="{9D8B030D-6E8A-4147-A177-3AD203B41FA5}">
                      <a16:colId xmlns:a16="http://schemas.microsoft.com/office/drawing/2014/main" val="2034040578"/>
                    </a:ext>
                  </a:extLst>
                </a:gridCol>
              </a:tblGrid>
              <a:tr h="6000977">
                <a:tc>
                  <a:txBody>
                    <a:bodyPr/>
                    <a:lstStyle/>
                    <a:p>
                      <a:endParaRPr lang="en-AU"/>
                    </a:p>
                  </a:txBody>
                  <a:tcPr>
                    <a:solidFill>
                      <a:schemeClr val="bg1"/>
                    </a:solidFill>
                  </a:tcPr>
                </a:tc>
                <a:extLst>
                  <a:ext uri="{0D108BD9-81ED-4DB2-BD59-A6C34878D82A}">
                    <a16:rowId xmlns:a16="http://schemas.microsoft.com/office/drawing/2014/main" val="4022415145"/>
                  </a:ext>
                </a:extLst>
              </a:tr>
            </a:tbl>
          </a:graphicData>
        </a:graphic>
      </p:graphicFrame>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a:xfrm>
            <a:off x="106701" y="-545414"/>
            <a:ext cx="9001778" cy="1189039"/>
          </a:xfrm>
        </p:spPr>
        <p:txBody>
          <a:bodyPr>
            <a:normAutofit/>
          </a:bodyPr>
          <a:lstStyle/>
          <a:p>
            <a:r>
              <a:rPr lang="en-AU" sz="3200" b="1"/>
              <a:t>Readiness assessment</a:t>
            </a:r>
          </a:p>
        </p:txBody>
      </p:sp>
      <p:grpSp>
        <p:nvGrpSpPr>
          <p:cNvPr id="29" name="Group 28">
            <a:extLst>
              <a:ext uri="{FF2B5EF4-FFF2-40B4-BE49-F238E27FC236}">
                <a16:creationId xmlns:a16="http://schemas.microsoft.com/office/drawing/2014/main" id="{F3D17433-17F4-4B81-B86A-7996C697197C}"/>
              </a:ext>
            </a:extLst>
          </p:cNvPr>
          <p:cNvGrpSpPr/>
          <p:nvPr/>
        </p:nvGrpSpPr>
        <p:grpSpPr>
          <a:xfrm>
            <a:off x="235528" y="1547899"/>
            <a:ext cx="3069647" cy="2385022"/>
            <a:chOff x="235528" y="1695379"/>
            <a:chExt cx="3069647" cy="2385022"/>
          </a:xfrm>
        </p:grpSpPr>
        <p:sp>
          <p:nvSpPr>
            <p:cNvPr id="6" name="TextBox 5">
              <a:extLst>
                <a:ext uri="{FF2B5EF4-FFF2-40B4-BE49-F238E27FC236}">
                  <a16:creationId xmlns:a16="http://schemas.microsoft.com/office/drawing/2014/main" id="{5F667F9D-1E7F-4D3B-9B0D-421F7B37CDDD}"/>
                </a:ext>
              </a:extLst>
            </p:cNvPr>
            <p:cNvSpPr txBox="1"/>
            <p:nvPr/>
          </p:nvSpPr>
          <p:spPr>
            <a:xfrm>
              <a:off x="235528" y="1695379"/>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AEMO Capability</a:t>
              </a:r>
            </a:p>
          </p:txBody>
        </p:sp>
        <p:sp>
          <p:nvSpPr>
            <p:cNvPr id="3" name="Rectangle 2">
              <a:extLst>
                <a:ext uri="{FF2B5EF4-FFF2-40B4-BE49-F238E27FC236}">
                  <a16:creationId xmlns:a16="http://schemas.microsoft.com/office/drawing/2014/main" id="{FE3E7E6A-7138-46D8-A788-AD473A69D894}"/>
                </a:ext>
              </a:extLst>
            </p:cNvPr>
            <p:cNvSpPr/>
            <p:nvPr/>
          </p:nvSpPr>
          <p:spPr>
            <a:xfrm>
              <a:off x="235528" y="2093011"/>
              <a:ext cx="3069647" cy="540000"/>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Metering Platform: </a:t>
              </a:r>
              <a:r>
                <a:rPr lang="en-AU" sz="1200"/>
                <a:t>Is deployed and has stable business operation</a:t>
              </a:r>
            </a:p>
          </p:txBody>
        </p:sp>
        <p:sp>
          <p:nvSpPr>
            <p:cNvPr id="8" name="Rectangle 7">
              <a:extLst>
                <a:ext uri="{FF2B5EF4-FFF2-40B4-BE49-F238E27FC236}">
                  <a16:creationId xmlns:a16="http://schemas.microsoft.com/office/drawing/2014/main" id="{D455CE31-C689-4B34-B1A7-84E1147124BF}"/>
                </a:ext>
              </a:extLst>
            </p:cNvPr>
            <p:cNvSpPr/>
            <p:nvPr/>
          </p:nvSpPr>
          <p:spPr>
            <a:xfrm>
              <a:off x="235528" y="3266213"/>
              <a:ext cx="3069647" cy="814188"/>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Bidding  Platform: </a:t>
              </a:r>
              <a:r>
                <a:rPr lang="en-AU" sz="1200"/>
                <a:t>The 5-minute bidding and </a:t>
              </a:r>
              <a:br>
                <a:rPr lang="en-AU" sz="1200"/>
              </a:br>
              <a:r>
                <a:rPr lang="en-AU" sz="1200"/>
                <a:t>dispatch solution, including the web bidding</a:t>
              </a:r>
              <a:br>
                <a:rPr lang="en-AU" sz="1200"/>
              </a:br>
              <a:r>
                <a:rPr lang="en-AU" sz="1200"/>
                <a:t> interface is deployed and has stable business operation.</a:t>
              </a:r>
            </a:p>
          </p:txBody>
        </p:sp>
        <p:sp>
          <p:nvSpPr>
            <p:cNvPr id="10" name="Rectangle 9">
              <a:extLst>
                <a:ext uri="{FF2B5EF4-FFF2-40B4-BE49-F238E27FC236}">
                  <a16:creationId xmlns:a16="http://schemas.microsoft.com/office/drawing/2014/main" id="{1A0F4C03-81CB-4A39-9B24-4F643DC7DD13}"/>
                </a:ext>
              </a:extLst>
            </p:cNvPr>
            <p:cNvSpPr/>
            <p:nvPr/>
          </p:nvSpPr>
          <p:spPr>
            <a:xfrm>
              <a:off x="235528" y="2679609"/>
              <a:ext cx="3069647" cy="540000"/>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Settlements Platform</a:t>
              </a:r>
              <a:r>
                <a:rPr lang="en-AU" sz="1200"/>
                <a:t>: Is deployed and has stable business operation</a:t>
              </a:r>
            </a:p>
          </p:txBody>
        </p:sp>
      </p:grpSp>
      <p:sp>
        <p:nvSpPr>
          <p:cNvPr id="11" name="Isosceles Triangle 10">
            <a:extLst>
              <a:ext uri="{FF2B5EF4-FFF2-40B4-BE49-F238E27FC236}">
                <a16:creationId xmlns:a16="http://schemas.microsoft.com/office/drawing/2014/main" id="{5936CF67-4642-4B57-8885-85CF2794E166}"/>
              </a:ext>
            </a:extLst>
          </p:cNvPr>
          <p:cNvSpPr/>
          <p:nvPr/>
        </p:nvSpPr>
        <p:spPr>
          <a:xfrm rot="10800000">
            <a:off x="776745" y="124353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Isosceles Triangle 12">
            <a:extLst>
              <a:ext uri="{FF2B5EF4-FFF2-40B4-BE49-F238E27FC236}">
                <a16:creationId xmlns:a16="http://schemas.microsoft.com/office/drawing/2014/main" id="{B368C0E5-D0A4-472B-9543-35A2768F63CF}"/>
              </a:ext>
            </a:extLst>
          </p:cNvPr>
          <p:cNvSpPr/>
          <p:nvPr/>
        </p:nvSpPr>
        <p:spPr>
          <a:xfrm rot="10800000">
            <a:off x="834223" y="3991146"/>
            <a:ext cx="1773936" cy="1440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0" name="Group 29">
            <a:extLst>
              <a:ext uri="{FF2B5EF4-FFF2-40B4-BE49-F238E27FC236}">
                <a16:creationId xmlns:a16="http://schemas.microsoft.com/office/drawing/2014/main" id="{631592EF-7294-4942-AE55-B11ADC119D9B}"/>
              </a:ext>
            </a:extLst>
          </p:cNvPr>
          <p:cNvGrpSpPr/>
          <p:nvPr/>
        </p:nvGrpSpPr>
        <p:grpSpPr>
          <a:xfrm>
            <a:off x="225695" y="4205647"/>
            <a:ext cx="3079480" cy="1467658"/>
            <a:chOff x="225695" y="4471112"/>
            <a:chExt cx="3079480" cy="1467658"/>
          </a:xfrm>
        </p:grpSpPr>
        <p:sp>
          <p:nvSpPr>
            <p:cNvPr id="15" name="Rectangle 14">
              <a:extLst>
                <a:ext uri="{FF2B5EF4-FFF2-40B4-BE49-F238E27FC236}">
                  <a16:creationId xmlns:a16="http://schemas.microsoft.com/office/drawing/2014/main" id="{1ED9CE1D-4C73-407E-8269-727060F9E76D}"/>
                </a:ext>
              </a:extLst>
            </p:cNvPr>
            <p:cNvSpPr/>
            <p:nvPr/>
          </p:nvSpPr>
          <p:spPr>
            <a:xfrm>
              <a:off x="225696" y="4868409"/>
              <a:ext cx="3069647" cy="500814"/>
            </a:xfrm>
            <a:prstGeom prst="rect">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All essential meters* are able to produce and store 5-min data</a:t>
              </a:r>
            </a:p>
          </p:txBody>
        </p:sp>
        <p:sp>
          <p:nvSpPr>
            <p:cNvPr id="16" name="TextBox 15">
              <a:extLst>
                <a:ext uri="{FF2B5EF4-FFF2-40B4-BE49-F238E27FC236}">
                  <a16:creationId xmlns:a16="http://schemas.microsoft.com/office/drawing/2014/main" id="{27590507-3EF8-4797-813B-EAA0A6C7CFCC}"/>
                </a:ext>
              </a:extLst>
            </p:cNvPr>
            <p:cNvSpPr txBox="1"/>
            <p:nvPr/>
          </p:nvSpPr>
          <p:spPr>
            <a:xfrm>
              <a:off x="235528" y="4471112"/>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Essential metering</a:t>
              </a:r>
            </a:p>
          </p:txBody>
        </p:sp>
        <p:sp>
          <p:nvSpPr>
            <p:cNvPr id="22" name="Rectangle 21">
              <a:extLst>
                <a:ext uri="{FF2B5EF4-FFF2-40B4-BE49-F238E27FC236}">
                  <a16:creationId xmlns:a16="http://schemas.microsoft.com/office/drawing/2014/main" id="{BA386CF4-8669-4267-923E-B5D663A0272A}"/>
                </a:ext>
              </a:extLst>
            </p:cNvPr>
            <p:cNvSpPr/>
            <p:nvPr/>
          </p:nvSpPr>
          <p:spPr>
            <a:xfrm>
              <a:off x="225695" y="5437956"/>
              <a:ext cx="3069647" cy="500814"/>
            </a:xfrm>
            <a:prstGeom prst="rect">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All essential meters* are able to deliver 5-min metering data</a:t>
              </a:r>
            </a:p>
          </p:txBody>
        </p:sp>
      </p:grpSp>
      <p:sp>
        <p:nvSpPr>
          <p:cNvPr id="25" name="Isosceles Triangle 24">
            <a:extLst>
              <a:ext uri="{FF2B5EF4-FFF2-40B4-BE49-F238E27FC236}">
                <a16:creationId xmlns:a16="http://schemas.microsoft.com/office/drawing/2014/main" id="{75A09E73-DF82-4F1E-9A7C-2D1E4957CC88}"/>
              </a:ext>
            </a:extLst>
          </p:cNvPr>
          <p:cNvSpPr/>
          <p:nvPr/>
        </p:nvSpPr>
        <p:spPr>
          <a:xfrm rot="10800000">
            <a:off x="776745" y="5721117"/>
            <a:ext cx="1773936" cy="1440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a:extLst>
              <a:ext uri="{FF2B5EF4-FFF2-40B4-BE49-F238E27FC236}">
                <a16:creationId xmlns:a16="http://schemas.microsoft.com/office/drawing/2014/main" id="{CBE56DF6-B89B-4FDF-95A0-D1AB1B7129DB}"/>
              </a:ext>
            </a:extLst>
          </p:cNvPr>
          <p:cNvSpPr txBox="1"/>
          <p:nvPr/>
        </p:nvSpPr>
        <p:spPr>
          <a:xfrm>
            <a:off x="225694" y="5904495"/>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Bidding</a:t>
            </a:r>
          </a:p>
        </p:txBody>
      </p:sp>
      <p:sp>
        <p:nvSpPr>
          <p:cNvPr id="28" name="TextBox 27">
            <a:extLst>
              <a:ext uri="{FF2B5EF4-FFF2-40B4-BE49-F238E27FC236}">
                <a16:creationId xmlns:a16="http://schemas.microsoft.com/office/drawing/2014/main" id="{9E267B65-2F1D-4DEF-9EF3-881845CC8664}"/>
              </a:ext>
            </a:extLst>
          </p:cNvPr>
          <p:cNvSpPr txBox="1"/>
          <p:nvPr/>
        </p:nvSpPr>
        <p:spPr>
          <a:xfrm>
            <a:off x="179826" y="820561"/>
            <a:ext cx="3069647" cy="400110"/>
          </a:xfrm>
          <a:prstGeom prst="rect">
            <a:avLst/>
          </a:prstGeom>
          <a:noFill/>
        </p:spPr>
        <p:txBody>
          <a:bodyPr wrap="square" rtlCol="0">
            <a:spAutoFit/>
          </a:bodyPr>
          <a:lstStyle/>
          <a:p>
            <a:pPr algn="ctr"/>
            <a:r>
              <a:rPr lang="en-AU" sz="2000" b="1"/>
              <a:t>ESSENTIAL CAPABILITY</a:t>
            </a:r>
          </a:p>
        </p:txBody>
      </p:sp>
      <p:sp>
        <p:nvSpPr>
          <p:cNvPr id="31" name="Rectangle 30">
            <a:extLst>
              <a:ext uri="{FF2B5EF4-FFF2-40B4-BE49-F238E27FC236}">
                <a16:creationId xmlns:a16="http://schemas.microsoft.com/office/drawing/2014/main" id="{CE7C558F-3362-47E5-B4C2-A95ADCBB097A}"/>
              </a:ext>
            </a:extLst>
          </p:cNvPr>
          <p:cNvSpPr/>
          <p:nvPr/>
        </p:nvSpPr>
        <p:spPr>
          <a:xfrm>
            <a:off x="235527" y="6287527"/>
            <a:ext cx="3069647" cy="468000"/>
          </a:xfrm>
          <a:prstGeom prst="rect">
            <a:avLst/>
          </a:prstGeom>
          <a:solidFill>
            <a:schemeClr val="accent5">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Generators and MNSPs are able to submit 5-min offers</a:t>
            </a:r>
          </a:p>
        </p:txBody>
      </p:sp>
      <p:graphicFrame>
        <p:nvGraphicFramePr>
          <p:cNvPr id="32" name="Table 27">
            <a:extLst>
              <a:ext uri="{FF2B5EF4-FFF2-40B4-BE49-F238E27FC236}">
                <a16:creationId xmlns:a16="http://schemas.microsoft.com/office/drawing/2014/main" id="{F3DC5DAB-85B7-49FD-A8C3-9A2EE26EA281}"/>
              </a:ext>
            </a:extLst>
          </p:cNvPr>
          <p:cNvGraphicFramePr>
            <a:graphicFrameLocks noGrp="1"/>
          </p:cNvGraphicFramePr>
          <p:nvPr/>
        </p:nvGraphicFramePr>
        <p:xfrm>
          <a:off x="3923620" y="798030"/>
          <a:ext cx="3428546" cy="600097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428546">
                  <a:extLst>
                    <a:ext uri="{9D8B030D-6E8A-4147-A177-3AD203B41FA5}">
                      <a16:colId xmlns:a16="http://schemas.microsoft.com/office/drawing/2014/main" val="2034040578"/>
                    </a:ext>
                  </a:extLst>
                </a:gridCol>
              </a:tblGrid>
              <a:tr h="6000977">
                <a:tc>
                  <a:txBody>
                    <a:bodyPr/>
                    <a:lstStyle/>
                    <a:p>
                      <a:endParaRPr lang="en-AU"/>
                    </a:p>
                  </a:txBody>
                  <a:tcPr>
                    <a:solidFill>
                      <a:schemeClr val="bg1"/>
                    </a:solidFill>
                  </a:tcPr>
                </a:tc>
                <a:extLst>
                  <a:ext uri="{0D108BD9-81ED-4DB2-BD59-A6C34878D82A}">
                    <a16:rowId xmlns:a16="http://schemas.microsoft.com/office/drawing/2014/main" val="4022415145"/>
                  </a:ext>
                </a:extLst>
              </a:tr>
            </a:tbl>
          </a:graphicData>
        </a:graphic>
      </p:graphicFrame>
      <p:sp>
        <p:nvSpPr>
          <p:cNvPr id="33" name="Isosceles Triangle 32">
            <a:extLst>
              <a:ext uri="{FF2B5EF4-FFF2-40B4-BE49-F238E27FC236}">
                <a16:creationId xmlns:a16="http://schemas.microsoft.com/office/drawing/2014/main" id="{CA73A727-3461-4863-9A44-D411B076FA6D}"/>
              </a:ext>
            </a:extLst>
          </p:cNvPr>
          <p:cNvSpPr/>
          <p:nvPr/>
        </p:nvSpPr>
        <p:spPr>
          <a:xfrm rot="10800000">
            <a:off x="4616249" y="129761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95F387B4-EE0D-4862-93B6-06641E22B569}"/>
              </a:ext>
            </a:extLst>
          </p:cNvPr>
          <p:cNvSpPr txBox="1"/>
          <p:nvPr/>
        </p:nvSpPr>
        <p:spPr>
          <a:xfrm>
            <a:off x="4019330" y="874641"/>
            <a:ext cx="3069647" cy="400110"/>
          </a:xfrm>
          <a:prstGeom prst="rect">
            <a:avLst/>
          </a:prstGeom>
          <a:noFill/>
        </p:spPr>
        <p:txBody>
          <a:bodyPr wrap="square" rtlCol="0">
            <a:spAutoFit/>
          </a:bodyPr>
          <a:lstStyle/>
          <a:p>
            <a:pPr algn="ctr"/>
            <a:r>
              <a:rPr lang="en-AU" sz="2000" b="1"/>
              <a:t>CRITERIA</a:t>
            </a:r>
          </a:p>
        </p:txBody>
      </p:sp>
      <p:sp>
        <p:nvSpPr>
          <p:cNvPr id="35" name="Rectangle 34">
            <a:extLst>
              <a:ext uri="{FF2B5EF4-FFF2-40B4-BE49-F238E27FC236}">
                <a16:creationId xmlns:a16="http://schemas.microsoft.com/office/drawing/2014/main" id="{73F27040-C709-4BA6-BDD9-3D860F388310}"/>
              </a:ext>
            </a:extLst>
          </p:cNvPr>
          <p:cNvSpPr/>
          <p:nvPr/>
        </p:nvSpPr>
        <p:spPr>
          <a:xfrm>
            <a:off x="4104533" y="1899779"/>
            <a:ext cx="3069647" cy="648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Metering Platform: </a:t>
            </a:r>
          </a:p>
          <a:p>
            <a:pPr marL="88900" indent="-88900">
              <a:buFont typeface="Arial" panose="020B0604020202020204" pitchFamily="34" charset="0"/>
              <a:buChar char="•"/>
            </a:pPr>
            <a:r>
              <a:rPr lang="en-AU" sz="1200"/>
              <a:t>Receive and process 5 minute metering data.</a:t>
            </a:r>
          </a:p>
          <a:p>
            <a:pPr marL="88900" indent="-88900">
              <a:buFont typeface="Arial" panose="020B0604020202020204" pitchFamily="34" charset="0"/>
              <a:buChar char="•"/>
            </a:pPr>
            <a:r>
              <a:rPr lang="en-AU" sz="1200"/>
              <a:t>Support 5 Minute Profiling / UFE</a:t>
            </a:r>
          </a:p>
        </p:txBody>
      </p:sp>
      <p:sp>
        <p:nvSpPr>
          <p:cNvPr id="36" name="Rectangle 35">
            <a:extLst>
              <a:ext uri="{FF2B5EF4-FFF2-40B4-BE49-F238E27FC236}">
                <a16:creationId xmlns:a16="http://schemas.microsoft.com/office/drawing/2014/main" id="{456214B7-CE02-4E95-BBF4-911C7274AB7D}"/>
              </a:ext>
            </a:extLst>
          </p:cNvPr>
          <p:cNvSpPr/>
          <p:nvPr/>
        </p:nvSpPr>
        <p:spPr>
          <a:xfrm>
            <a:off x="4123411" y="3292672"/>
            <a:ext cx="3069647" cy="684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36000" rtlCol="0" anchor="ctr"/>
          <a:lstStyle/>
          <a:p>
            <a:r>
              <a:rPr lang="en-AU" sz="1200" b="1"/>
              <a:t>Bidding  Platform:</a:t>
            </a:r>
            <a:endParaRPr lang="en-AU" sz="1200"/>
          </a:p>
          <a:p>
            <a:pPr marL="88900" indent="-88900">
              <a:buFont typeface="Arial" panose="020B0604020202020204" pitchFamily="34" charset="0"/>
              <a:buChar char="•"/>
            </a:pPr>
            <a:r>
              <a:rPr lang="en-AU" sz="1200"/>
              <a:t>Support 5 Minute Bidding Services</a:t>
            </a:r>
          </a:p>
          <a:p>
            <a:pPr marL="88900" indent="-88900">
              <a:buFont typeface="Arial" panose="020B0604020202020204" pitchFamily="34" charset="0"/>
              <a:buChar char="•"/>
            </a:pPr>
            <a:r>
              <a:rPr lang="en-AU" sz="1200"/>
              <a:t>Provide 5 Minute Bidding interface</a:t>
            </a:r>
          </a:p>
          <a:p>
            <a:endParaRPr lang="en-AU" sz="1200"/>
          </a:p>
        </p:txBody>
      </p:sp>
      <p:sp>
        <p:nvSpPr>
          <p:cNvPr id="37" name="Rectangle 36">
            <a:extLst>
              <a:ext uri="{FF2B5EF4-FFF2-40B4-BE49-F238E27FC236}">
                <a16:creationId xmlns:a16="http://schemas.microsoft.com/office/drawing/2014/main" id="{D9DCF0C8-510C-4F1B-B8F9-4DA1D7130BBE}"/>
              </a:ext>
            </a:extLst>
          </p:cNvPr>
          <p:cNvSpPr/>
          <p:nvPr/>
        </p:nvSpPr>
        <p:spPr>
          <a:xfrm>
            <a:off x="4104533" y="2611855"/>
            <a:ext cx="3069647" cy="612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spcBef>
                <a:spcPts val="600"/>
              </a:spcBef>
            </a:pPr>
            <a:r>
              <a:rPr lang="en-AU" sz="1200" b="1"/>
              <a:t>Settlements Platform</a:t>
            </a:r>
            <a:r>
              <a:rPr lang="en-AU" sz="1200"/>
              <a:t>: Support 5 Minute Settlement processes</a:t>
            </a:r>
          </a:p>
          <a:p>
            <a:endParaRPr lang="en-AU" sz="1200"/>
          </a:p>
        </p:txBody>
      </p:sp>
      <p:sp>
        <p:nvSpPr>
          <p:cNvPr id="41" name="Arrow: Left-Right 40">
            <a:extLst>
              <a:ext uri="{FF2B5EF4-FFF2-40B4-BE49-F238E27FC236}">
                <a16:creationId xmlns:a16="http://schemas.microsoft.com/office/drawing/2014/main" id="{0EC60544-CE8B-4592-8B8A-88DCF8E3D321}"/>
              </a:ext>
            </a:extLst>
          </p:cNvPr>
          <p:cNvSpPr/>
          <p:nvPr/>
        </p:nvSpPr>
        <p:spPr>
          <a:xfrm>
            <a:off x="3336439" y="2127484"/>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Arrow: Left-Right 41">
            <a:extLst>
              <a:ext uri="{FF2B5EF4-FFF2-40B4-BE49-F238E27FC236}">
                <a16:creationId xmlns:a16="http://schemas.microsoft.com/office/drawing/2014/main" id="{739363AB-BF8F-4CF9-939F-274EC470F637}"/>
              </a:ext>
            </a:extLst>
          </p:cNvPr>
          <p:cNvSpPr/>
          <p:nvPr/>
        </p:nvSpPr>
        <p:spPr>
          <a:xfrm>
            <a:off x="3324373" y="2718417"/>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Arrow: Left-Right 42">
            <a:extLst>
              <a:ext uri="{FF2B5EF4-FFF2-40B4-BE49-F238E27FC236}">
                <a16:creationId xmlns:a16="http://schemas.microsoft.com/office/drawing/2014/main" id="{44487E6D-14B2-44B7-9307-75A52E9F5D9A}"/>
              </a:ext>
            </a:extLst>
          </p:cNvPr>
          <p:cNvSpPr/>
          <p:nvPr/>
        </p:nvSpPr>
        <p:spPr>
          <a:xfrm>
            <a:off x="3334205" y="3381827"/>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5" name="Rectangle 44">
            <a:extLst>
              <a:ext uri="{FF2B5EF4-FFF2-40B4-BE49-F238E27FC236}">
                <a16:creationId xmlns:a16="http://schemas.microsoft.com/office/drawing/2014/main" id="{119AB1B0-F444-46E9-8A48-92FD38892CE5}"/>
              </a:ext>
            </a:extLst>
          </p:cNvPr>
          <p:cNvSpPr/>
          <p:nvPr/>
        </p:nvSpPr>
        <p:spPr>
          <a:xfrm>
            <a:off x="4084865" y="4578368"/>
            <a:ext cx="3069647" cy="576000"/>
          </a:xfrm>
          <a:prstGeom prst="rect">
            <a:avLst/>
          </a:prstGeom>
          <a:solidFill>
            <a:schemeClr val="accent2">
              <a:lumMod val="25000"/>
              <a:lumOff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MP's upgraded ensured that essential meters are capable of providing 5 minute metering data</a:t>
            </a:r>
          </a:p>
        </p:txBody>
      </p:sp>
      <p:sp>
        <p:nvSpPr>
          <p:cNvPr id="46" name="Rectangle 45">
            <a:extLst>
              <a:ext uri="{FF2B5EF4-FFF2-40B4-BE49-F238E27FC236}">
                <a16:creationId xmlns:a16="http://schemas.microsoft.com/office/drawing/2014/main" id="{042CC43C-8ACB-46D8-821E-B62B524BA4C1}"/>
              </a:ext>
            </a:extLst>
          </p:cNvPr>
          <p:cNvSpPr/>
          <p:nvPr/>
        </p:nvSpPr>
        <p:spPr>
          <a:xfrm>
            <a:off x="4084864" y="5187243"/>
            <a:ext cx="3069647" cy="500814"/>
          </a:xfrm>
          <a:prstGeom prst="rect">
            <a:avLst/>
          </a:prstGeom>
          <a:solidFill>
            <a:schemeClr val="accent2">
              <a:lumMod val="25000"/>
              <a:lumOff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MDPs are able to provide 5 minute metering data for essential meters for settlement</a:t>
            </a:r>
          </a:p>
        </p:txBody>
      </p:sp>
      <p:sp>
        <p:nvSpPr>
          <p:cNvPr id="47" name="Arrow: Left-Right 46">
            <a:extLst>
              <a:ext uri="{FF2B5EF4-FFF2-40B4-BE49-F238E27FC236}">
                <a16:creationId xmlns:a16="http://schemas.microsoft.com/office/drawing/2014/main" id="{A3593FF7-6C8A-46D0-BC04-4EA25C5AFDEE}"/>
              </a:ext>
            </a:extLst>
          </p:cNvPr>
          <p:cNvSpPr/>
          <p:nvPr/>
        </p:nvSpPr>
        <p:spPr>
          <a:xfrm>
            <a:off x="3306406" y="4729260"/>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Arrow: Left-Right 47">
            <a:extLst>
              <a:ext uri="{FF2B5EF4-FFF2-40B4-BE49-F238E27FC236}">
                <a16:creationId xmlns:a16="http://schemas.microsoft.com/office/drawing/2014/main" id="{56AC1047-B944-4548-BC45-2DD2D4A394D0}"/>
              </a:ext>
            </a:extLst>
          </p:cNvPr>
          <p:cNvSpPr/>
          <p:nvPr/>
        </p:nvSpPr>
        <p:spPr>
          <a:xfrm>
            <a:off x="3297121" y="5242753"/>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Rectangle 49">
            <a:extLst>
              <a:ext uri="{FF2B5EF4-FFF2-40B4-BE49-F238E27FC236}">
                <a16:creationId xmlns:a16="http://schemas.microsoft.com/office/drawing/2014/main" id="{C5328CDB-C264-4259-8DEE-600E4252DCD3}"/>
              </a:ext>
            </a:extLst>
          </p:cNvPr>
          <p:cNvSpPr/>
          <p:nvPr/>
        </p:nvSpPr>
        <p:spPr>
          <a:xfrm>
            <a:off x="4090205" y="6083411"/>
            <a:ext cx="3069647" cy="648000"/>
          </a:xfrm>
          <a:prstGeom prst="rect">
            <a:avLst/>
          </a:prstGeom>
          <a:solidFill>
            <a:schemeClr val="accent2">
              <a:lumMod val="10000"/>
              <a:lumOff val="9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Generators are capable of providing 5 minute bids</a:t>
            </a:r>
          </a:p>
        </p:txBody>
      </p:sp>
      <p:sp>
        <p:nvSpPr>
          <p:cNvPr id="51" name="Arrow: Left-Right 50">
            <a:extLst>
              <a:ext uri="{FF2B5EF4-FFF2-40B4-BE49-F238E27FC236}">
                <a16:creationId xmlns:a16="http://schemas.microsoft.com/office/drawing/2014/main" id="{BF712022-F527-4036-AE41-C62B02FED7D3}"/>
              </a:ext>
            </a:extLst>
          </p:cNvPr>
          <p:cNvSpPr/>
          <p:nvPr/>
        </p:nvSpPr>
        <p:spPr>
          <a:xfrm>
            <a:off x="3278591" y="6356350"/>
            <a:ext cx="756000" cy="288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Isosceles Triangle 54">
            <a:extLst>
              <a:ext uri="{FF2B5EF4-FFF2-40B4-BE49-F238E27FC236}">
                <a16:creationId xmlns:a16="http://schemas.microsoft.com/office/drawing/2014/main" id="{33F013F3-4E42-47FF-A7D5-5C06D70A0BE3}"/>
              </a:ext>
            </a:extLst>
          </p:cNvPr>
          <p:cNvSpPr/>
          <p:nvPr/>
        </p:nvSpPr>
        <p:spPr>
          <a:xfrm rot="10800000">
            <a:off x="8894544" y="1541831"/>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TextBox 55">
            <a:extLst>
              <a:ext uri="{FF2B5EF4-FFF2-40B4-BE49-F238E27FC236}">
                <a16:creationId xmlns:a16="http://schemas.microsoft.com/office/drawing/2014/main" id="{CC46483F-6D6F-4B40-91FC-0BD16B7C2DD5}"/>
              </a:ext>
            </a:extLst>
          </p:cNvPr>
          <p:cNvSpPr txBox="1"/>
          <p:nvPr/>
        </p:nvSpPr>
        <p:spPr>
          <a:xfrm>
            <a:off x="8266927" y="790371"/>
            <a:ext cx="3069647" cy="707886"/>
          </a:xfrm>
          <a:prstGeom prst="rect">
            <a:avLst/>
          </a:prstGeom>
          <a:noFill/>
        </p:spPr>
        <p:txBody>
          <a:bodyPr wrap="square" rtlCol="0">
            <a:spAutoFit/>
          </a:bodyPr>
          <a:lstStyle/>
          <a:p>
            <a:pPr algn="ctr"/>
            <a:r>
              <a:rPr lang="en-AU" sz="2000" b="1"/>
              <a:t>SUPPORTING ASSESSMENT</a:t>
            </a:r>
          </a:p>
        </p:txBody>
      </p:sp>
      <p:sp>
        <p:nvSpPr>
          <p:cNvPr id="5" name="Rectangle 4">
            <a:extLst>
              <a:ext uri="{FF2B5EF4-FFF2-40B4-BE49-F238E27FC236}">
                <a16:creationId xmlns:a16="http://schemas.microsoft.com/office/drawing/2014/main" id="{2665A6CB-1B9B-46BA-8780-7BF0D7160BF3}"/>
              </a:ext>
            </a:extLst>
          </p:cNvPr>
          <p:cNvSpPr/>
          <p:nvPr/>
        </p:nvSpPr>
        <p:spPr>
          <a:xfrm>
            <a:off x="9548402" y="4705731"/>
            <a:ext cx="1332000" cy="720000"/>
          </a:xfrm>
          <a:prstGeom prst="rect">
            <a:avLst/>
          </a:prstGeom>
          <a:solidFill>
            <a:schemeClr val="bg1"/>
          </a:solidFill>
          <a:ln w="28575">
            <a:solidFill>
              <a:schemeClr val="accent2">
                <a:lumMod val="90000"/>
                <a:lumOff val="10000"/>
              </a:schemeClr>
            </a:solidFill>
          </a:ln>
          <a:effectLst/>
        </p:spPr>
        <p:txBody>
          <a:bodyPr wrap="square" lIns="72000" tIns="72000" rIns="72000" bIns="72000" anchor="ctr" anchorCtr="0">
            <a:spAutoFit/>
          </a:bodyPr>
          <a:lstStyle/>
          <a:p>
            <a:pPr algn="ctr"/>
            <a:r>
              <a:rPr lang="en-AU" sz="1400" b="1">
                <a:solidFill>
                  <a:schemeClr val="accent2">
                    <a:lumMod val="90000"/>
                    <a:lumOff val="10000"/>
                  </a:schemeClr>
                </a:solidFill>
              </a:rPr>
              <a:t>Meter Rollout Plans &amp; reports, MTP delivery</a:t>
            </a:r>
          </a:p>
        </p:txBody>
      </p:sp>
      <p:sp>
        <p:nvSpPr>
          <p:cNvPr id="9" name="Rectangle 8">
            <a:extLst>
              <a:ext uri="{FF2B5EF4-FFF2-40B4-BE49-F238E27FC236}">
                <a16:creationId xmlns:a16="http://schemas.microsoft.com/office/drawing/2014/main" id="{F83A3304-6502-4D46-B27F-BB2F829B8EF2}"/>
              </a:ext>
            </a:extLst>
          </p:cNvPr>
          <p:cNvSpPr/>
          <p:nvPr/>
        </p:nvSpPr>
        <p:spPr>
          <a:xfrm>
            <a:off x="9050656" y="6245105"/>
            <a:ext cx="1116000" cy="468000"/>
          </a:xfrm>
          <a:prstGeom prst="rect">
            <a:avLst/>
          </a:prstGeom>
          <a:solidFill>
            <a:schemeClr val="bg1"/>
          </a:solidFill>
          <a:ln w="28575">
            <a:solidFill>
              <a:srgbClr val="007635"/>
            </a:solidFill>
          </a:ln>
          <a:effectLst/>
        </p:spPr>
        <p:txBody>
          <a:bodyPr wrap="square" tIns="36000" bIns="36000" anchor="ctr" anchorCtr="0">
            <a:spAutoFit/>
          </a:bodyPr>
          <a:lstStyle/>
          <a:p>
            <a:pPr algn="ctr"/>
            <a:r>
              <a:rPr lang="en-AU" sz="1400" b="1">
                <a:solidFill>
                  <a:srgbClr val="007635"/>
                </a:solidFill>
              </a:rPr>
              <a:t>“Transition bidding”</a:t>
            </a:r>
          </a:p>
        </p:txBody>
      </p:sp>
      <p:cxnSp>
        <p:nvCxnSpPr>
          <p:cNvPr id="14" name="Straight Connector 13">
            <a:extLst>
              <a:ext uri="{FF2B5EF4-FFF2-40B4-BE49-F238E27FC236}">
                <a16:creationId xmlns:a16="http://schemas.microsoft.com/office/drawing/2014/main" id="{41FB5698-F3C5-4F96-9745-71F19032AE3B}"/>
              </a:ext>
            </a:extLst>
          </p:cNvPr>
          <p:cNvCxnSpPr>
            <a:cxnSpLocks/>
          </p:cNvCxnSpPr>
          <p:nvPr/>
        </p:nvCxnSpPr>
        <p:spPr>
          <a:xfrm flipV="1">
            <a:off x="7208345" y="2520364"/>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92B9B9C-D25E-4674-AA95-A9E7F5B9329F}"/>
              </a:ext>
            </a:extLst>
          </p:cNvPr>
          <p:cNvCxnSpPr>
            <a:cxnSpLocks/>
          </p:cNvCxnSpPr>
          <p:nvPr/>
        </p:nvCxnSpPr>
        <p:spPr>
          <a:xfrm flipV="1">
            <a:off x="7220118" y="3286278"/>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CC288EB2-0A60-401C-83F6-D35F476D3C9B}"/>
              </a:ext>
            </a:extLst>
          </p:cNvPr>
          <p:cNvSpPr/>
          <p:nvPr/>
        </p:nvSpPr>
        <p:spPr>
          <a:xfrm>
            <a:off x="8869900" y="2664811"/>
            <a:ext cx="1224000" cy="503590"/>
          </a:xfrm>
          <a:prstGeom prst="rect">
            <a:avLst/>
          </a:prstGeom>
          <a:solidFill>
            <a:schemeClr val="bg1"/>
          </a:solidFill>
          <a:ln w="28575">
            <a:solidFill>
              <a:schemeClr val="tx2"/>
            </a:solidFill>
          </a:ln>
          <a:effectLst/>
        </p:spPr>
        <p:txBody>
          <a:bodyPr wrap="square" tIns="36000" bIns="36000" anchor="ctr" anchorCtr="0">
            <a:spAutoFit/>
          </a:bodyPr>
          <a:lstStyle/>
          <a:p>
            <a:pPr algn="ctr"/>
            <a:r>
              <a:rPr lang="en-AU" sz="1400" b="1"/>
              <a:t>Independent Certification</a:t>
            </a:r>
          </a:p>
        </p:txBody>
      </p:sp>
      <p:cxnSp>
        <p:nvCxnSpPr>
          <p:cNvPr id="58" name="Straight Connector 57">
            <a:extLst>
              <a:ext uri="{FF2B5EF4-FFF2-40B4-BE49-F238E27FC236}">
                <a16:creationId xmlns:a16="http://schemas.microsoft.com/office/drawing/2014/main" id="{A3FA9F53-2202-475D-8AD1-8B76EA261ED7}"/>
              </a:ext>
            </a:extLst>
          </p:cNvPr>
          <p:cNvCxnSpPr>
            <a:cxnSpLocks/>
          </p:cNvCxnSpPr>
          <p:nvPr/>
        </p:nvCxnSpPr>
        <p:spPr>
          <a:xfrm flipV="1">
            <a:off x="7334640" y="3946038"/>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B7B1ADA0-5B44-42FF-9EC7-6EA3464A8408}"/>
              </a:ext>
            </a:extLst>
          </p:cNvPr>
          <p:cNvSpPr/>
          <p:nvPr/>
        </p:nvSpPr>
        <p:spPr>
          <a:xfrm>
            <a:off x="10312981" y="2672310"/>
            <a:ext cx="1056962"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61" name="Rectangle 60">
            <a:extLst>
              <a:ext uri="{FF2B5EF4-FFF2-40B4-BE49-F238E27FC236}">
                <a16:creationId xmlns:a16="http://schemas.microsoft.com/office/drawing/2014/main" id="{914E36FB-A03E-4C78-A887-87E45D37D964}"/>
              </a:ext>
            </a:extLst>
          </p:cNvPr>
          <p:cNvSpPr/>
          <p:nvPr/>
        </p:nvSpPr>
        <p:spPr>
          <a:xfrm>
            <a:off x="11010404" y="4703864"/>
            <a:ext cx="1044000" cy="719034"/>
          </a:xfrm>
          <a:prstGeom prst="rect">
            <a:avLst/>
          </a:prstGeom>
          <a:solidFill>
            <a:schemeClr val="bg1"/>
          </a:solidFill>
          <a:ln w="28575">
            <a:solidFill>
              <a:schemeClr val="accent6">
                <a:lumMod val="50000"/>
              </a:schemeClr>
            </a:solidFill>
          </a:ln>
          <a:effectLst/>
        </p:spPr>
        <p:txBody>
          <a:bodyPr wrap="square" tIns="36000" bIns="36000" anchor="ctr" anchorCtr="0">
            <a:spAutoFit/>
          </a:bodyPr>
          <a:lstStyle/>
          <a:p>
            <a:pPr algn="ctr"/>
            <a:r>
              <a:rPr lang="en-AU" sz="1400" b="1">
                <a:solidFill>
                  <a:schemeClr val="accent6">
                    <a:lumMod val="50000"/>
                  </a:schemeClr>
                </a:solidFill>
              </a:rPr>
              <a:t>Participant Readiness Reporting</a:t>
            </a:r>
          </a:p>
        </p:txBody>
      </p:sp>
      <p:sp>
        <p:nvSpPr>
          <p:cNvPr id="57" name="Arrow: Down 56">
            <a:extLst>
              <a:ext uri="{FF2B5EF4-FFF2-40B4-BE49-F238E27FC236}">
                <a16:creationId xmlns:a16="http://schemas.microsoft.com/office/drawing/2014/main" id="{B7D3FB18-64E8-402C-8CBA-5DCF16E43164}"/>
              </a:ext>
            </a:extLst>
          </p:cNvPr>
          <p:cNvSpPr/>
          <p:nvPr/>
        </p:nvSpPr>
        <p:spPr>
          <a:xfrm rot="5400000">
            <a:off x="7363308" y="6202322"/>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Rectangle 64">
            <a:extLst>
              <a:ext uri="{FF2B5EF4-FFF2-40B4-BE49-F238E27FC236}">
                <a16:creationId xmlns:a16="http://schemas.microsoft.com/office/drawing/2014/main" id="{F950D63C-3917-4878-A2E7-C024BB905CA9}"/>
              </a:ext>
            </a:extLst>
          </p:cNvPr>
          <p:cNvSpPr/>
          <p:nvPr/>
        </p:nvSpPr>
        <p:spPr>
          <a:xfrm>
            <a:off x="10312981" y="1921614"/>
            <a:ext cx="1044000"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66" name="Rectangle 65">
            <a:extLst>
              <a:ext uri="{FF2B5EF4-FFF2-40B4-BE49-F238E27FC236}">
                <a16:creationId xmlns:a16="http://schemas.microsoft.com/office/drawing/2014/main" id="{090E76FE-C3DE-4C9D-B453-1EAF5F500D31}"/>
              </a:ext>
            </a:extLst>
          </p:cNvPr>
          <p:cNvSpPr/>
          <p:nvPr/>
        </p:nvSpPr>
        <p:spPr>
          <a:xfrm>
            <a:off x="10326404" y="3362371"/>
            <a:ext cx="1056962"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70" name="Rectangle 69">
            <a:extLst>
              <a:ext uri="{FF2B5EF4-FFF2-40B4-BE49-F238E27FC236}">
                <a16:creationId xmlns:a16="http://schemas.microsoft.com/office/drawing/2014/main" id="{EAAE1CE8-4E94-485B-813D-7965E0A095F9}"/>
              </a:ext>
            </a:extLst>
          </p:cNvPr>
          <p:cNvSpPr/>
          <p:nvPr/>
        </p:nvSpPr>
        <p:spPr>
          <a:xfrm>
            <a:off x="8543800" y="4705130"/>
            <a:ext cx="900000" cy="720000"/>
          </a:xfrm>
          <a:prstGeom prst="rect">
            <a:avLst/>
          </a:prstGeom>
          <a:solidFill>
            <a:schemeClr val="bg1"/>
          </a:solidFill>
          <a:ln>
            <a:solidFill>
              <a:schemeClr val="accent1">
                <a:lumMod val="50000"/>
              </a:schemeClr>
            </a:solidFill>
          </a:ln>
          <a:effectLst>
            <a:outerShdw blurRad="50800" dist="38100" dir="5400000" algn="t" rotWithShape="0">
              <a:prstClr val="black">
                <a:alpha val="40000"/>
              </a:prstClr>
            </a:outerShdw>
          </a:effectLst>
        </p:spPr>
        <p:txBody>
          <a:bodyPr wrap="square" tIns="72000" bIns="72000" anchor="ctr" anchorCtr="0">
            <a:spAutoFit/>
          </a:bodyPr>
          <a:lstStyle/>
          <a:p>
            <a:pPr algn="ctr"/>
            <a:r>
              <a:rPr lang="en-AU" sz="1400" b="1">
                <a:solidFill>
                  <a:schemeClr val="accent1">
                    <a:lumMod val="50000"/>
                  </a:schemeClr>
                </a:solidFill>
              </a:rPr>
              <a:t>Metering Data Delivery</a:t>
            </a:r>
          </a:p>
        </p:txBody>
      </p:sp>
      <p:cxnSp>
        <p:nvCxnSpPr>
          <p:cNvPr id="73" name="Straight Connector 72">
            <a:extLst>
              <a:ext uri="{FF2B5EF4-FFF2-40B4-BE49-F238E27FC236}">
                <a16:creationId xmlns:a16="http://schemas.microsoft.com/office/drawing/2014/main" id="{DFA5E20F-46C2-453A-8CBD-CA39A1CB14DE}"/>
              </a:ext>
            </a:extLst>
          </p:cNvPr>
          <p:cNvCxnSpPr>
            <a:cxnSpLocks/>
          </p:cNvCxnSpPr>
          <p:nvPr/>
        </p:nvCxnSpPr>
        <p:spPr>
          <a:xfrm flipV="1">
            <a:off x="7285725" y="4591507"/>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441FA3A-88B9-4D5B-92A5-C69518EEA4A5}"/>
              </a:ext>
            </a:extLst>
          </p:cNvPr>
          <p:cNvCxnSpPr>
            <a:cxnSpLocks/>
          </p:cNvCxnSpPr>
          <p:nvPr/>
        </p:nvCxnSpPr>
        <p:spPr>
          <a:xfrm flipV="1">
            <a:off x="7332792" y="5617753"/>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64455EAD-2605-4D4C-804E-27A7A107F2D7}"/>
              </a:ext>
            </a:extLst>
          </p:cNvPr>
          <p:cNvSpPr/>
          <p:nvPr/>
        </p:nvSpPr>
        <p:spPr>
          <a:xfrm>
            <a:off x="10326404" y="6263222"/>
            <a:ext cx="1728000" cy="468000"/>
          </a:xfrm>
          <a:prstGeom prst="rect">
            <a:avLst/>
          </a:prstGeom>
          <a:solidFill>
            <a:schemeClr val="bg1"/>
          </a:solidFill>
          <a:ln w="28575">
            <a:solidFill>
              <a:schemeClr val="accent6">
                <a:lumMod val="50000"/>
              </a:schemeClr>
            </a:solidFill>
          </a:ln>
          <a:effectLst/>
        </p:spPr>
        <p:txBody>
          <a:bodyPr wrap="square" tIns="36000" bIns="36000" anchor="ctr" anchorCtr="0">
            <a:spAutoFit/>
          </a:bodyPr>
          <a:lstStyle/>
          <a:p>
            <a:pPr algn="ctr"/>
            <a:r>
              <a:rPr lang="en-AU" sz="1400" b="1">
                <a:solidFill>
                  <a:schemeClr val="accent6">
                    <a:lumMod val="50000"/>
                  </a:schemeClr>
                </a:solidFill>
              </a:rPr>
              <a:t>Participant Readiness Reporting</a:t>
            </a:r>
          </a:p>
        </p:txBody>
      </p:sp>
      <p:sp>
        <p:nvSpPr>
          <p:cNvPr id="78" name="Rectangle 77">
            <a:extLst>
              <a:ext uri="{FF2B5EF4-FFF2-40B4-BE49-F238E27FC236}">
                <a16:creationId xmlns:a16="http://schemas.microsoft.com/office/drawing/2014/main" id="{7ACC359F-3848-43CD-9DB5-5C98F2A98349}"/>
              </a:ext>
            </a:extLst>
          </p:cNvPr>
          <p:cNvSpPr/>
          <p:nvPr/>
        </p:nvSpPr>
        <p:spPr>
          <a:xfrm>
            <a:off x="7679808" y="6231200"/>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cxnSp>
        <p:nvCxnSpPr>
          <p:cNvPr id="79" name="Straight Connector 78">
            <a:extLst>
              <a:ext uri="{FF2B5EF4-FFF2-40B4-BE49-F238E27FC236}">
                <a16:creationId xmlns:a16="http://schemas.microsoft.com/office/drawing/2014/main" id="{523FFD35-C598-440C-BC9C-423E4FD5050B}"/>
              </a:ext>
            </a:extLst>
          </p:cNvPr>
          <p:cNvCxnSpPr>
            <a:cxnSpLocks/>
          </p:cNvCxnSpPr>
          <p:nvPr/>
        </p:nvCxnSpPr>
        <p:spPr>
          <a:xfrm flipV="1">
            <a:off x="7333612" y="6100763"/>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2585B9EE-2922-4D10-BFB0-C13E8FC71E41}"/>
              </a:ext>
            </a:extLst>
          </p:cNvPr>
          <p:cNvSpPr/>
          <p:nvPr/>
        </p:nvSpPr>
        <p:spPr>
          <a:xfrm>
            <a:off x="7097720" y="4638861"/>
            <a:ext cx="244796" cy="1044000"/>
          </a:xfrm>
          <a:prstGeom prst="rightBrac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76" name="Arrow: Down 75">
            <a:extLst>
              <a:ext uri="{FF2B5EF4-FFF2-40B4-BE49-F238E27FC236}">
                <a16:creationId xmlns:a16="http://schemas.microsoft.com/office/drawing/2014/main" id="{4F68F18E-608E-4E5E-9CBE-CA41E05936C6}"/>
              </a:ext>
            </a:extLst>
          </p:cNvPr>
          <p:cNvSpPr/>
          <p:nvPr/>
        </p:nvSpPr>
        <p:spPr>
          <a:xfrm rot="5400000">
            <a:off x="7392637" y="493350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7" name="Rectangle 76">
            <a:extLst>
              <a:ext uri="{FF2B5EF4-FFF2-40B4-BE49-F238E27FC236}">
                <a16:creationId xmlns:a16="http://schemas.microsoft.com/office/drawing/2014/main" id="{EC3FE1F7-0D6F-4BC1-A689-4E414CC78429}"/>
              </a:ext>
            </a:extLst>
          </p:cNvPr>
          <p:cNvSpPr/>
          <p:nvPr/>
        </p:nvSpPr>
        <p:spPr>
          <a:xfrm>
            <a:off x="7683605" y="4702898"/>
            <a:ext cx="756000" cy="720000"/>
          </a:xfrm>
          <a:prstGeom prst="rect">
            <a:avLst/>
          </a:prstGeom>
          <a:solidFill>
            <a:schemeClr val="bg1"/>
          </a:solidFill>
          <a:ln w="28575">
            <a:solidFill>
              <a:schemeClr val="bg2">
                <a:lumMod val="50000"/>
              </a:schemeClr>
            </a:solidFill>
          </a:ln>
          <a:effectLst/>
        </p:spPr>
        <p:txBody>
          <a:bodyPr wrap="square" tIns="72000" bIns="72000" anchor="ctr" anchorCtr="0">
            <a:spAutoFit/>
          </a:bodyPr>
          <a:lstStyle/>
          <a:p>
            <a:pPr algn="ctr"/>
            <a:r>
              <a:rPr lang="en-AU" sz="1400" b="1">
                <a:solidFill>
                  <a:schemeClr val="bg2">
                    <a:lumMod val="25000"/>
                  </a:schemeClr>
                </a:solidFill>
              </a:rPr>
              <a:t>Market Trial</a:t>
            </a:r>
          </a:p>
        </p:txBody>
      </p:sp>
      <p:sp>
        <p:nvSpPr>
          <p:cNvPr id="80" name="Arrow: Down 79">
            <a:extLst>
              <a:ext uri="{FF2B5EF4-FFF2-40B4-BE49-F238E27FC236}">
                <a16:creationId xmlns:a16="http://schemas.microsoft.com/office/drawing/2014/main" id="{9AC06A27-A2A0-4F11-9441-75F0AC84A70D}"/>
              </a:ext>
            </a:extLst>
          </p:cNvPr>
          <p:cNvSpPr/>
          <p:nvPr/>
        </p:nvSpPr>
        <p:spPr>
          <a:xfrm rot="5400000">
            <a:off x="7350605" y="340869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Rectangle 43">
            <a:extLst>
              <a:ext uri="{FF2B5EF4-FFF2-40B4-BE49-F238E27FC236}">
                <a16:creationId xmlns:a16="http://schemas.microsoft.com/office/drawing/2014/main" id="{405DCB71-E150-4CD3-A26B-A6BB93885042}"/>
              </a:ext>
            </a:extLst>
          </p:cNvPr>
          <p:cNvSpPr/>
          <p:nvPr/>
        </p:nvSpPr>
        <p:spPr>
          <a:xfrm>
            <a:off x="7625712" y="3394975"/>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
        <p:nvSpPr>
          <p:cNvPr id="81" name="Arrow: Down 80">
            <a:extLst>
              <a:ext uri="{FF2B5EF4-FFF2-40B4-BE49-F238E27FC236}">
                <a16:creationId xmlns:a16="http://schemas.microsoft.com/office/drawing/2014/main" id="{2EDE3C29-8114-44F0-829A-CEB40332EEDF}"/>
              </a:ext>
            </a:extLst>
          </p:cNvPr>
          <p:cNvSpPr/>
          <p:nvPr/>
        </p:nvSpPr>
        <p:spPr>
          <a:xfrm rot="5400000">
            <a:off x="7334108" y="268706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2" name="Arrow: Down 81">
            <a:extLst>
              <a:ext uri="{FF2B5EF4-FFF2-40B4-BE49-F238E27FC236}">
                <a16:creationId xmlns:a16="http://schemas.microsoft.com/office/drawing/2014/main" id="{C6786E94-32BB-42A4-85CA-B3D70613CB51}"/>
              </a:ext>
            </a:extLst>
          </p:cNvPr>
          <p:cNvSpPr/>
          <p:nvPr/>
        </p:nvSpPr>
        <p:spPr>
          <a:xfrm rot="5400000">
            <a:off x="7343436" y="1962710"/>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8" name="Rectangle 67">
            <a:extLst>
              <a:ext uri="{FF2B5EF4-FFF2-40B4-BE49-F238E27FC236}">
                <a16:creationId xmlns:a16="http://schemas.microsoft.com/office/drawing/2014/main" id="{A148F852-BD9D-4CA0-925D-01C9C74C1BA6}"/>
              </a:ext>
            </a:extLst>
          </p:cNvPr>
          <p:cNvSpPr/>
          <p:nvPr/>
        </p:nvSpPr>
        <p:spPr>
          <a:xfrm>
            <a:off x="7596829" y="1907120"/>
            <a:ext cx="1087798" cy="540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
        <p:nvSpPr>
          <p:cNvPr id="67" name="Rectangle 66">
            <a:extLst>
              <a:ext uri="{FF2B5EF4-FFF2-40B4-BE49-F238E27FC236}">
                <a16:creationId xmlns:a16="http://schemas.microsoft.com/office/drawing/2014/main" id="{AFCA7A02-0F58-441B-A072-82C28F2A49EF}"/>
              </a:ext>
            </a:extLst>
          </p:cNvPr>
          <p:cNvSpPr/>
          <p:nvPr/>
        </p:nvSpPr>
        <p:spPr>
          <a:xfrm>
            <a:off x="7621102" y="2672484"/>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Tree>
    <p:extLst>
      <p:ext uri="{BB962C8B-B14F-4D97-AF65-F5344CB8AC3E}">
        <p14:creationId xmlns:p14="http://schemas.microsoft.com/office/powerpoint/2010/main" val="206711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B5573C70-919F-4020-A4DB-6BC60150E8E3}"/>
              </a:ext>
            </a:extLst>
          </p:cNvPr>
          <p:cNvSpPr/>
          <p:nvPr/>
        </p:nvSpPr>
        <p:spPr>
          <a:xfrm>
            <a:off x="2426813" y="217124"/>
            <a:ext cx="2815357" cy="6599667"/>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7" name="Rectangle 86">
            <a:extLst>
              <a:ext uri="{FF2B5EF4-FFF2-40B4-BE49-F238E27FC236}">
                <a16:creationId xmlns:a16="http://schemas.microsoft.com/office/drawing/2014/main" id="{386B99A8-0E5A-4581-BA9A-AA5C98BFE648}"/>
              </a:ext>
            </a:extLst>
          </p:cNvPr>
          <p:cNvSpPr/>
          <p:nvPr/>
        </p:nvSpPr>
        <p:spPr>
          <a:xfrm>
            <a:off x="87546" y="217123"/>
            <a:ext cx="2160000" cy="6599667"/>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0" name="Table 9">
            <a:extLst>
              <a:ext uri="{FF2B5EF4-FFF2-40B4-BE49-F238E27FC236}">
                <a16:creationId xmlns:a16="http://schemas.microsoft.com/office/drawing/2014/main" id="{0167E6B6-38A5-4C42-B87E-C03A474D174C}"/>
              </a:ext>
            </a:extLst>
          </p:cNvPr>
          <p:cNvGraphicFramePr>
            <a:graphicFrameLocks noGrp="1"/>
          </p:cNvGraphicFramePr>
          <p:nvPr/>
        </p:nvGraphicFramePr>
        <p:xfrm>
          <a:off x="2485853" y="1200243"/>
          <a:ext cx="2641600" cy="7425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449444952"/>
                    </a:ext>
                  </a:extLst>
                </a:gridCol>
              </a:tblGrid>
              <a:tr h="377755">
                <a:tc>
                  <a:txBody>
                    <a:bodyPr/>
                    <a:lstStyle/>
                    <a:p>
                      <a:pPr marL="171450" indent="-171450" algn="l" rtl="0" fontAlgn="ctr">
                        <a:lnSpc>
                          <a:spcPct val="100000"/>
                        </a:lnSpc>
                        <a:spcBef>
                          <a:spcPts val="0"/>
                        </a:spcBef>
                        <a:spcAft>
                          <a:spcPts val="0"/>
                        </a:spcAft>
                        <a:buFont typeface="Arial" panose="020B0604020202020204" pitchFamily="34" charset="0"/>
                        <a:buChar char="•"/>
                      </a:pPr>
                      <a:r>
                        <a:rPr lang="en-AU" sz="1100" u="none" strike="noStrike">
                          <a:effectLst/>
                          <a:latin typeface="+mn-lt"/>
                        </a:rPr>
                        <a:t>Receive and process 5-minute metering data</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AU" sz="1100" u="none" strike="noStrike">
                          <a:effectLst/>
                          <a:latin typeface="+mn-lt"/>
                        </a:rPr>
                        <a:t>Receive and process 5-minute Settlement statements</a:t>
                      </a:r>
                      <a:endParaRPr lang="en-AU" sz="1000" b="0" i="0" u="none" strike="noStrike">
                        <a:solidFill>
                          <a:srgbClr val="222324"/>
                        </a:solidFill>
                        <a:effectLst/>
                        <a:latin typeface="Segoe UI Semilight" panose="020B0402040204020203" pitchFamily="34" charset="0"/>
                      </a:endParaRPr>
                    </a:p>
                  </a:txBody>
                  <a:tcPr marL="36000" marR="36000" marT="36000" marB="36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tcPr>
                </a:tc>
                <a:extLst>
                  <a:ext uri="{0D108BD9-81ED-4DB2-BD59-A6C34878D82A}">
                    <a16:rowId xmlns:a16="http://schemas.microsoft.com/office/drawing/2014/main" val="2024532285"/>
                  </a:ext>
                </a:extLst>
              </a:tr>
            </a:tbl>
          </a:graphicData>
        </a:graphic>
      </p:graphicFrame>
      <p:graphicFrame>
        <p:nvGraphicFramePr>
          <p:cNvPr id="11" name="Table 10">
            <a:extLst>
              <a:ext uri="{FF2B5EF4-FFF2-40B4-BE49-F238E27FC236}">
                <a16:creationId xmlns:a16="http://schemas.microsoft.com/office/drawing/2014/main" id="{1A40EFB0-DE99-4E56-9C72-FF55369385CE}"/>
              </a:ext>
            </a:extLst>
          </p:cNvPr>
          <p:cNvGraphicFramePr>
            <a:graphicFrameLocks noGrp="1"/>
          </p:cNvGraphicFramePr>
          <p:nvPr/>
        </p:nvGraphicFramePr>
        <p:xfrm>
          <a:off x="2485853" y="2193307"/>
          <a:ext cx="2641600" cy="1340073"/>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1858312042"/>
                    </a:ext>
                  </a:extLst>
                </a:gridCol>
              </a:tblGrid>
              <a:tr h="678304">
                <a:tc>
                  <a:txBody>
                    <a:bodyPr/>
                    <a:lstStyle/>
                    <a:p>
                      <a:pPr marL="171450" indent="-171450" algn="l" rtl="0" fontAlgn="ctr">
                        <a:buFont typeface="Arial" panose="020B0604020202020204" pitchFamily="34" charset="0"/>
                        <a:buChar char="•"/>
                      </a:pPr>
                      <a:r>
                        <a:rPr lang="en-AU" sz="1100" u="none" strike="noStrike">
                          <a:effectLst/>
                        </a:rPr>
                        <a:t>Receive and process 5-minute metering data</a:t>
                      </a:r>
                      <a:endParaRPr lang="en-AU" sz="1100" b="0" i="0" u="none" strike="noStrike">
                        <a:solidFill>
                          <a:srgbClr val="222324"/>
                        </a:solidFill>
                        <a:effectLst/>
                        <a:latin typeface="Segoe UI Semilight" panose="020B0402040204020203" pitchFamily="34" charset="0"/>
                      </a:endParaRPr>
                    </a:p>
                  </a:txBody>
                  <a:tcPr marL="36000" marR="36000" marT="7620" marB="0" anchor="ctr">
                    <a:lnT w="28575" cap="flat" cmpd="sng" algn="ctr">
                      <a:solidFill>
                        <a:schemeClr val="bg1"/>
                      </a:solidFill>
                      <a:prstDash val="dash"/>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6978090"/>
                  </a:ext>
                </a:extLst>
              </a:tr>
              <a:tr h="661769">
                <a:tc>
                  <a:txBody>
                    <a:bodyPr/>
                    <a:lstStyle/>
                    <a:p>
                      <a:pPr marL="171450" indent="-171450" algn="l" rtl="0" fontAlgn="ctr">
                        <a:buFont typeface="Arial" panose="020B0604020202020204" pitchFamily="34" charset="0"/>
                        <a:buChar char="•"/>
                      </a:pPr>
                      <a:r>
                        <a:rPr lang="en-AU" sz="1100" u="none" strike="noStrike">
                          <a:effectLst/>
                        </a:rPr>
                        <a:t>Provide GS Metering and Standing Data updates (inc. NCONUML)</a:t>
                      </a:r>
                      <a:endParaRPr lang="en-AU" sz="1100" b="0" i="0" u="none" strike="noStrike">
                        <a:solidFill>
                          <a:srgbClr val="222324"/>
                        </a:solidFill>
                        <a:effectLst/>
                        <a:latin typeface="Segoe UI Semilight" panose="020B0402040204020203" pitchFamily="34" charset="0"/>
                      </a:endParaRPr>
                    </a:p>
                  </a:txBody>
                  <a:tcPr marL="36000" marR="36000" marT="7620" marB="0" anchor="ctr">
                    <a:lnT w="28575" cap="flat" cmpd="sng" algn="ctr">
                      <a:solidFill>
                        <a:schemeClr val="bg1"/>
                      </a:solidFill>
                      <a:prstDash val="solid"/>
                      <a:round/>
                      <a:headEnd type="none" w="med" len="med"/>
                      <a:tailEnd type="none" w="med" len="med"/>
                    </a:lnT>
                    <a:lnB w="28575" cap="flat" cmpd="sng" algn="ctr">
                      <a:solidFill>
                        <a:schemeClr val="bg1"/>
                      </a:solidFill>
                      <a:prstDash val="dash"/>
                      <a:round/>
                      <a:headEnd type="none" w="med" len="med"/>
                      <a:tailEnd type="none" w="med" len="med"/>
                    </a:lnB>
                  </a:tcPr>
                </a:tc>
                <a:extLst>
                  <a:ext uri="{0D108BD9-81ED-4DB2-BD59-A6C34878D82A}">
                    <a16:rowId xmlns:a16="http://schemas.microsoft.com/office/drawing/2014/main" val="3768649569"/>
                  </a:ext>
                </a:extLst>
              </a:tr>
            </a:tbl>
          </a:graphicData>
        </a:graphic>
      </p:graphicFrame>
      <p:graphicFrame>
        <p:nvGraphicFramePr>
          <p:cNvPr id="12" name="Table 11">
            <a:extLst>
              <a:ext uri="{FF2B5EF4-FFF2-40B4-BE49-F238E27FC236}">
                <a16:creationId xmlns:a16="http://schemas.microsoft.com/office/drawing/2014/main" id="{88790A85-B9C5-4B3D-97A2-21379D96698E}"/>
              </a:ext>
            </a:extLst>
          </p:cNvPr>
          <p:cNvGraphicFramePr>
            <a:graphicFrameLocks noGrp="1"/>
          </p:cNvGraphicFramePr>
          <p:nvPr/>
        </p:nvGraphicFramePr>
        <p:xfrm>
          <a:off x="2495423" y="3923066"/>
          <a:ext cx="2641600" cy="7573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655844185"/>
                    </a:ext>
                  </a:extLst>
                </a:gridCol>
              </a:tblGrid>
              <a:tr h="728731">
                <a:tc>
                  <a:txBody>
                    <a:bodyPr/>
                    <a:lstStyle/>
                    <a:p>
                      <a:pPr marL="171450" indent="-171450" algn="l" rtl="0" fontAlgn="ctr">
                        <a:lnSpc>
                          <a:spcPct val="100000"/>
                        </a:lnSpc>
                        <a:spcBef>
                          <a:spcPts val="100"/>
                        </a:spcBef>
                        <a:spcAft>
                          <a:spcPts val="100"/>
                        </a:spcAft>
                        <a:buFont typeface="Arial" panose="020B0604020202020204" pitchFamily="34" charset="0"/>
                        <a:buChar char="•"/>
                      </a:pPr>
                      <a:r>
                        <a:rPr lang="en-AU" sz="1100" u="none" strike="noStrike">
                          <a:effectLst/>
                          <a:latin typeface="+mn-lt"/>
                        </a:rPr>
                        <a:t>Provide 5-minute Data T1-3 Distribution connected metering data </a:t>
                      </a:r>
                    </a:p>
                    <a:p>
                      <a:pPr marL="171450" marR="0" lvl="0" indent="-171450" algn="l" defTabSz="914400" rtl="0" eaLnBrk="1" fontAlgn="ctr" latinLnBrk="0" hangingPunct="1">
                        <a:lnSpc>
                          <a:spcPct val="100000"/>
                        </a:lnSpc>
                        <a:spcBef>
                          <a:spcPts val="100"/>
                        </a:spcBef>
                        <a:spcAft>
                          <a:spcPts val="100"/>
                        </a:spcAft>
                        <a:buClrTx/>
                        <a:buSzTx/>
                        <a:buFont typeface="Arial" panose="020B0604020202020204" pitchFamily="34" charset="0"/>
                        <a:buChar char="•"/>
                        <a:tabLst/>
                        <a:defRPr/>
                      </a:pPr>
                      <a:r>
                        <a:rPr lang="en-AU" sz="1100" u="none" strike="noStrike">
                          <a:effectLst/>
                          <a:latin typeface="+mn-lt"/>
                        </a:rPr>
                        <a:t>Provide T1 Basic Metering Data</a:t>
                      </a:r>
                    </a:p>
                    <a:p>
                      <a:pPr marL="171450" marR="0" lvl="0" indent="-171450" algn="l" defTabSz="914400" rtl="0" eaLnBrk="1" fontAlgn="ctr" latinLnBrk="0" hangingPunct="1">
                        <a:lnSpc>
                          <a:spcPct val="100000"/>
                        </a:lnSpc>
                        <a:spcBef>
                          <a:spcPts val="100"/>
                        </a:spcBef>
                        <a:spcAft>
                          <a:spcPts val="100"/>
                        </a:spcAft>
                        <a:buClrTx/>
                        <a:buSzTx/>
                        <a:buFont typeface="Arial" panose="020B0604020202020204" pitchFamily="34" charset="0"/>
                        <a:buChar char="•"/>
                        <a:tabLst/>
                        <a:defRPr/>
                      </a:pPr>
                      <a:r>
                        <a:rPr lang="en-AU" sz="1100" u="none" strike="noStrike">
                          <a:effectLst/>
                          <a:latin typeface="+mn-lt"/>
                        </a:rPr>
                        <a:t>Provide MDFF Interval Data / Inc </a:t>
                      </a:r>
                      <a:endParaRPr lang="en-AU" sz="1100" b="0" i="0" u="none" strike="noStrike">
                        <a:solidFill>
                          <a:srgbClr val="222324"/>
                        </a:solidFill>
                        <a:effectLst/>
                        <a:latin typeface="Segoe UI Semilight" panose="020B0402040204020203" pitchFamily="34" charset="0"/>
                      </a:endParaRPr>
                    </a:p>
                  </a:txBody>
                  <a:tcPr marL="36000" marR="36000" marT="18000" marB="18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400454780"/>
                  </a:ext>
                </a:extLst>
              </a:tr>
            </a:tbl>
          </a:graphicData>
        </a:graphic>
      </p:graphicFrame>
      <p:graphicFrame>
        <p:nvGraphicFramePr>
          <p:cNvPr id="16" name="Table 15">
            <a:extLst>
              <a:ext uri="{FF2B5EF4-FFF2-40B4-BE49-F238E27FC236}">
                <a16:creationId xmlns:a16="http://schemas.microsoft.com/office/drawing/2014/main" id="{D85CD747-119D-4D39-8615-6ED1B737014F}"/>
              </a:ext>
            </a:extLst>
          </p:cNvPr>
          <p:cNvGraphicFramePr>
            <a:graphicFrameLocks noGrp="1"/>
          </p:cNvGraphicFramePr>
          <p:nvPr/>
        </p:nvGraphicFramePr>
        <p:xfrm>
          <a:off x="2468883" y="5856626"/>
          <a:ext cx="2641600" cy="779122"/>
        </p:xfrm>
        <a:graphic>
          <a:graphicData uri="http://schemas.openxmlformats.org/drawingml/2006/table">
            <a:tbl>
              <a:tblPr/>
              <a:tblGrid>
                <a:gridCol w="2641600">
                  <a:extLst>
                    <a:ext uri="{9D8B030D-6E8A-4147-A177-3AD203B41FA5}">
                      <a16:colId xmlns:a16="http://schemas.microsoft.com/office/drawing/2014/main" val="1096046621"/>
                    </a:ext>
                  </a:extLst>
                </a:gridCol>
              </a:tblGrid>
              <a:tr h="779122">
                <a:tc>
                  <a:txBody>
                    <a:bodyPr/>
                    <a:lstStyle/>
                    <a:p>
                      <a:pPr marL="171450" indent="-171450" algn="l" defTabSz="914400" rtl="0" eaLnBrk="1" fontAlgn="ctr" latinLnBrk="0" hangingPunct="1">
                        <a:lnSpc>
                          <a:spcPct val="100000"/>
                        </a:lnSpc>
                        <a:spcBef>
                          <a:spcPts val="600"/>
                        </a:spcBef>
                        <a:spcAft>
                          <a:spcPts val="0"/>
                        </a:spcAft>
                        <a:buFont typeface="Arial" panose="020B0604020202020204" pitchFamily="34" charset="0"/>
                        <a:buChar char="•"/>
                      </a:pPr>
                      <a:r>
                        <a:rPr lang="en-AU" sz="1100" kern="1200">
                          <a:solidFill>
                            <a:schemeClr val="dk1"/>
                          </a:solidFill>
                          <a:latin typeface="+mn-lt"/>
                          <a:ea typeface="+mn-ea"/>
                          <a:cs typeface="+mn-cs"/>
                        </a:rPr>
                        <a:t>Submit 5-minute bids</a:t>
                      </a:r>
                    </a:p>
                    <a:p>
                      <a:pPr marL="171450" marR="0" lvl="0" indent="-171450" algn="l" defTabSz="914400" rtl="0" eaLnBrk="1" fontAlgn="ctr" latinLnBrk="0" hangingPunct="1">
                        <a:lnSpc>
                          <a:spcPct val="100000"/>
                        </a:lnSpc>
                        <a:spcBef>
                          <a:spcPts val="600"/>
                        </a:spcBef>
                        <a:spcAft>
                          <a:spcPts val="0"/>
                        </a:spcAft>
                        <a:buClrTx/>
                        <a:buSzTx/>
                        <a:buFont typeface="Arial" panose="020B0604020202020204" pitchFamily="34" charset="0"/>
                        <a:buChar char="•"/>
                        <a:tabLst/>
                        <a:defRPr/>
                      </a:pPr>
                      <a:r>
                        <a:rPr lang="en-AU" sz="1100" kern="1200">
                          <a:solidFill>
                            <a:schemeClr val="dk1"/>
                          </a:solidFill>
                          <a:latin typeface="+mn-lt"/>
                          <a:ea typeface="+mn-ea"/>
                          <a:cs typeface="+mn-cs"/>
                        </a:rPr>
                        <a:t>Process 5-minute settlement and metering data</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00051397"/>
                  </a:ext>
                </a:extLst>
              </a:tr>
            </a:tbl>
          </a:graphicData>
        </a:graphic>
      </p:graphicFrame>
      <p:sp>
        <p:nvSpPr>
          <p:cNvPr id="33" name="TextBox 32">
            <a:extLst>
              <a:ext uri="{FF2B5EF4-FFF2-40B4-BE49-F238E27FC236}">
                <a16:creationId xmlns:a16="http://schemas.microsoft.com/office/drawing/2014/main" id="{4A761ADC-F82E-49EA-9CF3-F271D3DBD413}"/>
              </a:ext>
            </a:extLst>
          </p:cNvPr>
          <p:cNvSpPr txBox="1"/>
          <p:nvPr/>
        </p:nvSpPr>
        <p:spPr>
          <a:xfrm>
            <a:off x="128179" y="274984"/>
            <a:ext cx="2145891" cy="615553"/>
          </a:xfrm>
          <a:prstGeom prst="rect">
            <a:avLst/>
          </a:prstGeom>
          <a:noFill/>
        </p:spPr>
        <p:txBody>
          <a:bodyPr wrap="square" rtlCol="0">
            <a:spAutoFit/>
          </a:bodyPr>
          <a:lstStyle/>
          <a:p>
            <a:pPr algn="ctr"/>
            <a:r>
              <a:rPr lang="en-AU" sz="1700" b="1"/>
              <a:t>OTHER PARTICIPANT CAPABILITY</a:t>
            </a:r>
          </a:p>
        </p:txBody>
      </p:sp>
      <p:sp>
        <p:nvSpPr>
          <p:cNvPr id="34" name="TextBox 33">
            <a:extLst>
              <a:ext uri="{FF2B5EF4-FFF2-40B4-BE49-F238E27FC236}">
                <a16:creationId xmlns:a16="http://schemas.microsoft.com/office/drawing/2014/main" id="{03D50E25-9A7A-494D-A473-B5DC43BE8369}"/>
              </a:ext>
            </a:extLst>
          </p:cNvPr>
          <p:cNvSpPr txBox="1"/>
          <p:nvPr/>
        </p:nvSpPr>
        <p:spPr>
          <a:xfrm>
            <a:off x="2480964" y="292782"/>
            <a:ext cx="2632029" cy="369332"/>
          </a:xfrm>
          <a:prstGeom prst="rect">
            <a:avLst/>
          </a:prstGeom>
          <a:noFill/>
        </p:spPr>
        <p:txBody>
          <a:bodyPr wrap="square" rtlCol="0">
            <a:spAutoFit/>
          </a:bodyPr>
          <a:lstStyle/>
          <a:p>
            <a:pPr algn="ctr"/>
            <a:r>
              <a:rPr lang="en-AU" b="1"/>
              <a:t>CRITERIA</a:t>
            </a:r>
            <a:endParaRPr lang="en-AU" sz="2000" b="1"/>
          </a:p>
        </p:txBody>
      </p:sp>
      <p:sp>
        <p:nvSpPr>
          <p:cNvPr id="35" name="TextBox 34">
            <a:extLst>
              <a:ext uri="{FF2B5EF4-FFF2-40B4-BE49-F238E27FC236}">
                <a16:creationId xmlns:a16="http://schemas.microsoft.com/office/drawing/2014/main" id="{D89650E3-1712-40B3-96C7-B1BF5205CD65}"/>
              </a:ext>
            </a:extLst>
          </p:cNvPr>
          <p:cNvSpPr txBox="1"/>
          <p:nvPr/>
        </p:nvSpPr>
        <p:spPr>
          <a:xfrm>
            <a:off x="5152477" y="250796"/>
            <a:ext cx="6543587" cy="369332"/>
          </a:xfrm>
          <a:prstGeom prst="rect">
            <a:avLst/>
          </a:prstGeom>
          <a:noFill/>
        </p:spPr>
        <p:txBody>
          <a:bodyPr wrap="square" rtlCol="0">
            <a:spAutoFit/>
          </a:bodyPr>
          <a:lstStyle/>
          <a:p>
            <a:pPr algn="ctr"/>
            <a:r>
              <a:rPr lang="en-AU" b="1"/>
              <a:t>SUPPORTING</a:t>
            </a:r>
            <a:r>
              <a:rPr lang="en-AU"/>
              <a:t> </a:t>
            </a:r>
            <a:r>
              <a:rPr lang="en-AU" b="1"/>
              <a:t>ASSESSMENT</a:t>
            </a:r>
          </a:p>
        </p:txBody>
      </p:sp>
      <p:sp>
        <p:nvSpPr>
          <p:cNvPr id="41" name="TextBox 40">
            <a:extLst>
              <a:ext uri="{FF2B5EF4-FFF2-40B4-BE49-F238E27FC236}">
                <a16:creationId xmlns:a16="http://schemas.microsoft.com/office/drawing/2014/main" id="{8858B31C-F373-4443-844B-BD52F79A86D1}"/>
              </a:ext>
            </a:extLst>
          </p:cNvPr>
          <p:cNvSpPr txBox="1"/>
          <p:nvPr/>
        </p:nvSpPr>
        <p:spPr>
          <a:xfrm>
            <a:off x="314628" y="1247459"/>
            <a:ext cx="1691121" cy="648000"/>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Retailer</a:t>
            </a:r>
            <a:endParaRPr lang="en-AU" b="1"/>
          </a:p>
          <a:p>
            <a:endParaRPr lang="en-AU"/>
          </a:p>
        </p:txBody>
      </p:sp>
      <p:sp>
        <p:nvSpPr>
          <p:cNvPr id="42" name="TextBox 41">
            <a:extLst>
              <a:ext uri="{FF2B5EF4-FFF2-40B4-BE49-F238E27FC236}">
                <a16:creationId xmlns:a16="http://schemas.microsoft.com/office/drawing/2014/main" id="{AEA9E419-0993-4E81-B9A7-539976823771}"/>
              </a:ext>
            </a:extLst>
          </p:cNvPr>
          <p:cNvSpPr txBox="1"/>
          <p:nvPr/>
        </p:nvSpPr>
        <p:spPr>
          <a:xfrm>
            <a:off x="412742" y="1500617"/>
            <a:ext cx="1494892" cy="415498"/>
          </a:xfrm>
          <a:prstGeom prst="rect">
            <a:avLst/>
          </a:prstGeom>
          <a:noFill/>
        </p:spPr>
        <p:txBody>
          <a:bodyPr wrap="square" rtlCol="0">
            <a:spAutoFit/>
          </a:bodyPr>
          <a:lstStyle/>
          <a:p>
            <a:r>
              <a:rPr lang="en-AU" sz="1050"/>
              <a:t>Capability to operate retail functions in place</a:t>
            </a:r>
          </a:p>
        </p:txBody>
      </p:sp>
      <p:sp>
        <p:nvSpPr>
          <p:cNvPr id="43" name="TextBox 42">
            <a:extLst>
              <a:ext uri="{FF2B5EF4-FFF2-40B4-BE49-F238E27FC236}">
                <a16:creationId xmlns:a16="http://schemas.microsoft.com/office/drawing/2014/main" id="{387ED1BF-DB81-466D-89E0-3AFA1BB897C0}"/>
              </a:ext>
            </a:extLst>
          </p:cNvPr>
          <p:cNvSpPr txBox="1"/>
          <p:nvPr/>
        </p:nvSpPr>
        <p:spPr>
          <a:xfrm>
            <a:off x="297887" y="2153544"/>
            <a:ext cx="1686418" cy="72000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wrap="square" lIns="36000" tIns="36000" rIns="36000" bIns="36000" rtlCol="0">
            <a:spAutoFit/>
          </a:bodyPr>
          <a:lstStyle/>
          <a:p>
            <a:pPr algn="ctr"/>
            <a:r>
              <a:rPr lang="en-AU" sz="1600" b="1"/>
              <a:t>DNSP</a:t>
            </a:r>
            <a:endParaRPr lang="en-AU" b="1"/>
          </a:p>
          <a:p>
            <a:pPr algn="ctr"/>
            <a:r>
              <a:rPr lang="en-AU" sz="1000"/>
              <a:t>Metering and Standing Data capability in place to support GS and 5MS</a:t>
            </a:r>
          </a:p>
          <a:p>
            <a:endParaRPr lang="en-AU"/>
          </a:p>
        </p:txBody>
      </p:sp>
      <p:sp>
        <p:nvSpPr>
          <p:cNvPr id="45" name="TextBox 44">
            <a:extLst>
              <a:ext uri="{FF2B5EF4-FFF2-40B4-BE49-F238E27FC236}">
                <a16:creationId xmlns:a16="http://schemas.microsoft.com/office/drawing/2014/main" id="{3306D049-ED49-4C0C-B18B-DB078E2B18BA}"/>
              </a:ext>
            </a:extLst>
          </p:cNvPr>
          <p:cNvSpPr txBox="1"/>
          <p:nvPr/>
        </p:nvSpPr>
        <p:spPr>
          <a:xfrm>
            <a:off x="297887" y="2954199"/>
            <a:ext cx="1686418" cy="756000"/>
          </a:xfrm>
          <a:prstGeom prst="rect">
            <a:avLst/>
          </a:prstGeom>
          <a:solidFill>
            <a:schemeClr val="accent1">
              <a:lumMod val="60000"/>
              <a:lumOff val="40000"/>
            </a:schemeClr>
          </a:solidFill>
          <a:effectLst>
            <a:outerShdw blurRad="50800" dist="38100" dir="5400000" algn="t" rotWithShape="0">
              <a:prstClr val="black">
                <a:alpha val="40000"/>
              </a:prstClr>
            </a:outerShdw>
          </a:effectLst>
        </p:spPr>
        <p:txBody>
          <a:bodyPr wrap="square" lIns="36000" tIns="36000" rIns="36000" bIns="36000" rtlCol="0">
            <a:spAutoFit/>
          </a:bodyPr>
          <a:lstStyle/>
          <a:p>
            <a:pPr algn="ctr"/>
            <a:r>
              <a:rPr lang="en-AU" sz="1600" b="1"/>
              <a:t>TNSP</a:t>
            </a:r>
            <a:endParaRPr lang="en-AU" b="1"/>
          </a:p>
          <a:p>
            <a:pPr algn="ctr"/>
            <a:r>
              <a:rPr lang="en-AU" sz="1000"/>
              <a:t>Metering and Standing Data capability in place to support GS and 5MS</a:t>
            </a:r>
          </a:p>
          <a:p>
            <a:endParaRPr lang="en-AU" sz="900"/>
          </a:p>
        </p:txBody>
      </p:sp>
      <p:sp>
        <p:nvSpPr>
          <p:cNvPr id="46" name="TextBox 45">
            <a:extLst>
              <a:ext uri="{FF2B5EF4-FFF2-40B4-BE49-F238E27FC236}">
                <a16:creationId xmlns:a16="http://schemas.microsoft.com/office/drawing/2014/main" id="{68D1EFFB-B5FF-417A-96EC-1191FFF98DD9}"/>
              </a:ext>
            </a:extLst>
          </p:cNvPr>
          <p:cNvSpPr txBox="1"/>
          <p:nvPr/>
        </p:nvSpPr>
        <p:spPr>
          <a:xfrm>
            <a:off x="343617" y="3982506"/>
            <a:ext cx="1686418" cy="661720"/>
          </a:xfrm>
          <a:prstGeom prst="rect">
            <a:avLst/>
          </a:prstGeom>
          <a:solidFill>
            <a:schemeClr val="accent5">
              <a:lumMod val="40000"/>
              <a:lumOff val="60000"/>
            </a:schemeClr>
          </a:solidFill>
          <a:effectLst>
            <a:outerShdw blurRad="50800" dist="38100" dir="5400000" algn="t" rotWithShape="0">
              <a:prstClr val="black">
                <a:alpha val="40000"/>
              </a:prstClr>
            </a:outerShdw>
          </a:effectLst>
        </p:spPr>
        <p:txBody>
          <a:bodyPr wrap="square" lIns="36000" rIns="72000" rtlCol="0">
            <a:spAutoFit/>
          </a:bodyPr>
          <a:lstStyle/>
          <a:p>
            <a:pPr algn="ctr"/>
            <a:r>
              <a:rPr lang="en-AU" sz="1600" b="1"/>
              <a:t>MDP</a:t>
            </a:r>
          </a:p>
          <a:p>
            <a:pPr algn="ctr"/>
            <a:r>
              <a:rPr lang="en-AU" sz="1050"/>
              <a:t>Metering Data delivery compliance requirements met</a:t>
            </a:r>
          </a:p>
        </p:txBody>
      </p:sp>
      <p:sp>
        <p:nvSpPr>
          <p:cNvPr id="47" name="TextBox 46">
            <a:extLst>
              <a:ext uri="{FF2B5EF4-FFF2-40B4-BE49-F238E27FC236}">
                <a16:creationId xmlns:a16="http://schemas.microsoft.com/office/drawing/2014/main" id="{CB5AD63A-E9AD-42D8-8E8A-9112072CFFD0}"/>
              </a:ext>
            </a:extLst>
          </p:cNvPr>
          <p:cNvSpPr txBox="1"/>
          <p:nvPr/>
        </p:nvSpPr>
        <p:spPr>
          <a:xfrm>
            <a:off x="355422" y="5006988"/>
            <a:ext cx="1686418" cy="661720"/>
          </a:xfrm>
          <a:prstGeom prst="rect">
            <a:avLst/>
          </a:prstGeom>
          <a:solidFill>
            <a:schemeClr val="accent2">
              <a:lumMod val="25000"/>
              <a:lumOff val="75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MP</a:t>
            </a:r>
            <a:endParaRPr lang="en-AU" b="1"/>
          </a:p>
          <a:p>
            <a:pPr algn="ctr"/>
            <a:r>
              <a:rPr lang="en-AU" sz="1050"/>
              <a:t>Meter upgrade compliance requirements</a:t>
            </a:r>
          </a:p>
        </p:txBody>
      </p:sp>
      <p:sp>
        <p:nvSpPr>
          <p:cNvPr id="48" name="TextBox 47">
            <a:extLst>
              <a:ext uri="{FF2B5EF4-FFF2-40B4-BE49-F238E27FC236}">
                <a16:creationId xmlns:a16="http://schemas.microsoft.com/office/drawing/2014/main" id="{D938E2C8-D06E-4C70-82BF-74B8DBDF34EA}"/>
              </a:ext>
            </a:extLst>
          </p:cNvPr>
          <p:cNvSpPr txBox="1"/>
          <p:nvPr/>
        </p:nvSpPr>
        <p:spPr>
          <a:xfrm>
            <a:off x="332008" y="5926014"/>
            <a:ext cx="1686418" cy="661720"/>
          </a:xfrm>
          <a:prstGeom prst="rect">
            <a:avLst/>
          </a:prstGeom>
          <a:solidFill>
            <a:schemeClr val="accent2">
              <a:lumMod val="10000"/>
              <a:lumOff val="90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Generator</a:t>
            </a:r>
            <a:endParaRPr lang="en-AU" b="1"/>
          </a:p>
          <a:p>
            <a:r>
              <a:rPr lang="en-AU" sz="1050"/>
              <a:t>Generators and MNSPs are able to submit 5-min offers</a:t>
            </a:r>
          </a:p>
        </p:txBody>
      </p:sp>
      <p:graphicFrame>
        <p:nvGraphicFramePr>
          <p:cNvPr id="49" name="Table 48">
            <a:extLst>
              <a:ext uri="{FF2B5EF4-FFF2-40B4-BE49-F238E27FC236}">
                <a16:creationId xmlns:a16="http://schemas.microsoft.com/office/drawing/2014/main" id="{393F3436-44DD-4D9B-9ABD-DD011ABF1C40}"/>
              </a:ext>
            </a:extLst>
          </p:cNvPr>
          <p:cNvGraphicFramePr>
            <a:graphicFrameLocks noGrp="1"/>
          </p:cNvGraphicFramePr>
          <p:nvPr>
            <p:extLst>
              <p:ext uri="{D42A27DB-BD31-4B8C-83A1-F6EECF244321}">
                <p14:modId xmlns:p14="http://schemas.microsoft.com/office/powerpoint/2010/main" val="4166287339"/>
              </p:ext>
            </p:extLst>
          </p:nvPr>
        </p:nvGraphicFramePr>
        <p:xfrm>
          <a:off x="2485853" y="4917402"/>
          <a:ext cx="2641600" cy="7573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655844185"/>
                    </a:ext>
                  </a:extLst>
                </a:gridCol>
              </a:tblGrid>
              <a:tr h="590668">
                <a:tc>
                  <a:txBody>
                    <a:bodyPr/>
                    <a:lstStyle/>
                    <a:p>
                      <a:pPr marL="171450" marR="0" lvl="0" indent="-171450" algn="l" defTabSz="914400" rtl="0" eaLnBrk="1" fontAlgn="ctr" latinLnBrk="0" hangingPunct="1">
                        <a:lnSpc>
                          <a:spcPct val="100000"/>
                        </a:lnSpc>
                        <a:spcBef>
                          <a:spcPts val="100"/>
                        </a:spcBef>
                        <a:spcAft>
                          <a:spcPts val="200"/>
                        </a:spcAft>
                        <a:buClrTx/>
                        <a:buSzTx/>
                        <a:buFont typeface="Arial" panose="020B0604020202020204" pitchFamily="34" charset="0"/>
                        <a:buChar char="•"/>
                        <a:tabLst/>
                        <a:defRPr/>
                      </a:pPr>
                      <a:r>
                        <a:rPr lang="en-AU" sz="1100">
                          <a:solidFill>
                            <a:srgbClr val="222324"/>
                          </a:solidFill>
                          <a:latin typeface="+mn-lt"/>
                        </a:rPr>
                        <a:t>Provide 5 Minute metering Data (type 4, 4A, VicAMI)</a:t>
                      </a:r>
                      <a:r>
                        <a:rPr lang="en-AU" sz="1100">
                          <a:latin typeface="+mn-lt"/>
                        </a:rPr>
                        <a:t> </a:t>
                      </a:r>
                    </a:p>
                    <a:p>
                      <a:pPr marL="171450" marR="0" lvl="0" indent="-171450" algn="l" defTabSz="914400" rtl="0" eaLnBrk="1" fontAlgn="ctr" latinLnBrk="0" hangingPunct="1">
                        <a:lnSpc>
                          <a:spcPct val="100000"/>
                        </a:lnSpc>
                        <a:spcBef>
                          <a:spcPts val="200"/>
                        </a:spcBef>
                        <a:spcAft>
                          <a:spcPts val="0"/>
                        </a:spcAft>
                        <a:buClrTx/>
                        <a:buSzTx/>
                        <a:buFont typeface="Arial" panose="020B0604020202020204" pitchFamily="34" charset="0"/>
                        <a:buChar char="•"/>
                        <a:tabLst/>
                        <a:defRPr/>
                      </a:pPr>
                      <a:r>
                        <a:rPr lang="en-AU" sz="1100">
                          <a:solidFill>
                            <a:srgbClr val="222324"/>
                          </a:solidFill>
                          <a:latin typeface="+mn-lt"/>
                        </a:rPr>
                        <a:t>T1-3 distribution connected meters capable of producing 5-minute Data</a:t>
                      </a:r>
                      <a:r>
                        <a:rPr lang="en-AU" sz="1100">
                          <a:latin typeface="+mn-lt"/>
                        </a:rPr>
                        <a:t> </a:t>
                      </a:r>
                      <a:endParaRPr lang="en-AU" sz="1100" b="0" i="0" u="none" strike="noStrike">
                        <a:solidFill>
                          <a:srgbClr val="222324"/>
                        </a:solidFill>
                        <a:effectLst/>
                        <a:latin typeface="Segoe UI Semilight" panose="020B0402040204020203" pitchFamily="34" charset="0"/>
                      </a:endParaRPr>
                    </a:p>
                  </a:txBody>
                  <a:tcPr marL="36000" marR="36000" marT="18000" marB="18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400454780"/>
                  </a:ext>
                </a:extLst>
              </a:tr>
            </a:tbl>
          </a:graphicData>
        </a:graphic>
      </p:graphicFrame>
      <p:cxnSp>
        <p:nvCxnSpPr>
          <p:cNvPr id="51" name="Straight Connector 50">
            <a:extLst>
              <a:ext uri="{FF2B5EF4-FFF2-40B4-BE49-F238E27FC236}">
                <a16:creationId xmlns:a16="http://schemas.microsoft.com/office/drawing/2014/main" id="{35D2449C-1C53-46C4-B811-DA8A390406A8}"/>
              </a:ext>
            </a:extLst>
          </p:cNvPr>
          <p:cNvCxnSpPr>
            <a:cxnSpLocks/>
          </p:cNvCxnSpPr>
          <p:nvPr/>
        </p:nvCxnSpPr>
        <p:spPr>
          <a:xfrm flipV="1">
            <a:off x="5111623" y="3912570"/>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B68F58-57DB-4DF2-BB9E-771ECC3932E1}"/>
              </a:ext>
            </a:extLst>
          </p:cNvPr>
          <p:cNvCxnSpPr>
            <a:cxnSpLocks/>
          </p:cNvCxnSpPr>
          <p:nvPr/>
        </p:nvCxnSpPr>
        <p:spPr>
          <a:xfrm flipV="1">
            <a:off x="5149723" y="467086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AE63022-0266-4D62-91BB-19951B9A8124}"/>
              </a:ext>
            </a:extLst>
          </p:cNvPr>
          <p:cNvCxnSpPr>
            <a:cxnSpLocks/>
          </p:cNvCxnSpPr>
          <p:nvPr/>
        </p:nvCxnSpPr>
        <p:spPr>
          <a:xfrm flipV="1">
            <a:off x="5096427" y="5647783"/>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DEC920B-9346-4F2A-86CA-1A5BDE5CF62B}"/>
              </a:ext>
            </a:extLst>
          </p:cNvPr>
          <p:cNvCxnSpPr>
            <a:cxnSpLocks/>
          </p:cNvCxnSpPr>
          <p:nvPr/>
        </p:nvCxnSpPr>
        <p:spPr>
          <a:xfrm flipV="1">
            <a:off x="5175123" y="4917102"/>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96CA236-012A-4DCD-8CBE-57E03E4D6CA8}"/>
              </a:ext>
            </a:extLst>
          </p:cNvPr>
          <p:cNvCxnSpPr>
            <a:cxnSpLocks/>
          </p:cNvCxnSpPr>
          <p:nvPr/>
        </p:nvCxnSpPr>
        <p:spPr>
          <a:xfrm flipV="1">
            <a:off x="5111982" y="3519710"/>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AFB82D6-96D6-4834-A973-E9274059A580}"/>
              </a:ext>
            </a:extLst>
          </p:cNvPr>
          <p:cNvCxnSpPr>
            <a:cxnSpLocks/>
          </p:cNvCxnSpPr>
          <p:nvPr/>
        </p:nvCxnSpPr>
        <p:spPr>
          <a:xfrm flipV="1">
            <a:off x="5110483" y="218661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02C3B56-45B0-427F-BDAA-3BF27ED7DAAD}"/>
              </a:ext>
            </a:extLst>
          </p:cNvPr>
          <p:cNvSpPr txBox="1"/>
          <p:nvPr/>
        </p:nvSpPr>
        <p:spPr>
          <a:xfrm>
            <a:off x="8816554" y="2305212"/>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p>
            <a:pPr algn="ctr"/>
            <a:r>
              <a:rPr lang="en-AU" sz="1300">
                <a:solidFill>
                  <a:srgbClr val="C00000"/>
                </a:solidFill>
              </a:rPr>
              <a:t>Rollout Plans &amp; reports, MTP delivery </a:t>
            </a:r>
            <a:endParaRPr lang="en-AU" sz="1300">
              <a:solidFill>
                <a:srgbClr val="C00000"/>
              </a:solidFill>
              <a:highlight>
                <a:srgbClr val="FFFF00"/>
              </a:highlight>
            </a:endParaRPr>
          </a:p>
        </p:txBody>
      </p:sp>
      <p:cxnSp>
        <p:nvCxnSpPr>
          <p:cNvPr id="61" name="Straight Connector 60">
            <a:extLst>
              <a:ext uri="{FF2B5EF4-FFF2-40B4-BE49-F238E27FC236}">
                <a16:creationId xmlns:a16="http://schemas.microsoft.com/office/drawing/2014/main" id="{2B784AF3-E677-492F-ACB1-BC0EB4D1913E}"/>
              </a:ext>
            </a:extLst>
          </p:cNvPr>
          <p:cNvCxnSpPr>
            <a:cxnSpLocks/>
          </p:cNvCxnSpPr>
          <p:nvPr/>
        </p:nvCxnSpPr>
        <p:spPr>
          <a:xfrm flipV="1">
            <a:off x="5110482" y="5852471"/>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615E149-E4FC-4EDE-A7B8-58E17E69A277}"/>
              </a:ext>
            </a:extLst>
          </p:cNvPr>
          <p:cNvCxnSpPr>
            <a:cxnSpLocks/>
          </p:cNvCxnSpPr>
          <p:nvPr/>
        </p:nvCxnSpPr>
        <p:spPr>
          <a:xfrm flipV="1">
            <a:off x="5102052" y="6611051"/>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B733A690-4E04-4C43-B330-8123611EF436}"/>
              </a:ext>
            </a:extLst>
          </p:cNvPr>
          <p:cNvSpPr/>
          <p:nvPr/>
        </p:nvSpPr>
        <p:spPr>
          <a:xfrm>
            <a:off x="7535517" y="4054528"/>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66" name="Rectangle 65">
            <a:extLst>
              <a:ext uri="{FF2B5EF4-FFF2-40B4-BE49-F238E27FC236}">
                <a16:creationId xmlns:a16="http://schemas.microsoft.com/office/drawing/2014/main" id="{CB4E7FBB-5146-42D4-A3A7-9205CDA9C854}"/>
              </a:ext>
            </a:extLst>
          </p:cNvPr>
          <p:cNvSpPr/>
          <p:nvPr/>
        </p:nvSpPr>
        <p:spPr>
          <a:xfrm>
            <a:off x="7535516" y="5087119"/>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67" name="Rectangle 66">
            <a:extLst>
              <a:ext uri="{FF2B5EF4-FFF2-40B4-BE49-F238E27FC236}">
                <a16:creationId xmlns:a16="http://schemas.microsoft.com/office/drawing/2014/main" id="{B1A3F9CF-E0B8-4764-ACEF-DA2D7E683B7C}"/>
              </a:ext>
            </a:extLst>
          </p:cNvPr>
          <p:cNvSpPr/>
          <p:nvPr/>
        </p:nvSpPr>
        <p:spPr>
          <a:xfrm>
            <a:off x="7535516" y="6028401"/>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70" name="Rectangle 69">
            <a:extLst>
              <a:ext uri="{FF2B5EF4-FFF2-40B4-BE49-F238E27FC236}">
                <a16:creationId xmlns:a16="http://schemas.microsoft.com/office/drawing/2014/main" id="{C0C9EE68-273C-4D05-BECD-4A76AE3DD541}"/>
              </a:ext>
            </a:extLst>
          </p:cNvPr>
          <p:cNvSpPr/>
          <p:nvPr/>
        </p:nvSpPr>
        <p:spPr>
          <a:xfrm>
            <a:off x="8865672" y="6031401"/>
            <a:ext cx="1116000" cy="468000"/>
          </a:xfrm>
          <a:prstGeom prst="rect">
            <a:avLst/>
          </a:prstGeom>
          <a:solidFill>
            <a:schemeClr val="bg1"/>
          </a:solidFill>
          <a:ln w="28575">
            <a:solidFill>
              <a:srgbClr val="007635"/>
            </a:solidFill>
          </a:ln>
          <a:effectLst/>
        </p:spPr>
        <p:txBody>
          <a:bodyPr wrap="square" tIns="36000" bIns="36000" anchor="ctr" anchorCtr="0">
            <a:spAutoFit/>
          </a:bodyPr>
          <a:lstStyle/>
          <a:p>
            <a:pPr algn="ctr"/>
            <a:r>
              <a:rPr lang="en-AU" sz="1200" b="1">
                <a:solidFill>
                  <a:srgbClr val="007635"/>
                </a:solidFill>
              </a:rPr>
              <a:t>“Transition bidding”</a:t>
            </a:r>
          </a:p>
        </p:txBody>
      </p:sp>
      <p:sp>
        <p:nvSpPr>
          <p:cNvPr id="73" name="Rectangle 72">
            <a:extLst>
              <a:ext uri="{FF2B5EF4-FFF2-40B4-BE49-F238E27FC236}">
                <a16:creationId xmlns:a16="http://schemas.microsoft.com/office/drawing/2014/main" id="{7FABAE46-3AFD-41E5-9800-8F3CADD71C32}"/>
              </a:ext>
            </a:extLst>
          </p:cNvPr>
          <p:cNvSpPr/>
          <p:nvPr/>
        </p:nvSpPr>
        <p:spPr>
          <a:xfrm>
            <a:off x="7535516" y="1349292"/>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cxnSp>
        <p:nvCxnSpPr>
          <p:cNvPr id="74" name="Straight Connector 73">
            <a:extLst>
              <a:ext uri="{FF2B5EF4-FFF2-40B4-BE49-F238E27FC236}">
                <a16:creationId xmlns:a16="http://schemas.microsoft.com/office/drawing/2014/main" id="{2EBA147C-0C67-4D94-9BF9-A89D0417377B}"/>
              </a:ext>
            </a:extLst>
          </p:cNvPr>
          <p:cNvCxnSpPr>
            <a:cxnSpLocks/>
          </p:cNvCxnSpPr>
          <p:nvPr/>
        </p:nvCxnSpPr>
        <p:spPr>
          <a:xfrm flipV="1">
            <a:off x="5111982" y="1208015"/>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9DD001-D159-4FCC-B242-CA2DA3C395D8}"/>
              </a:ext>
            </a:extLst>
          </p:cNvPr>
          <p:cNvCxnSpPr>
            <a:cxnSpLocks/>
          </p:cNvCxnSpPr>
          <p:nvPr/>
        </p:nvCxnSpPr>
        <p:spPr>
          <a:xfrm flipV="1">
            <a:off x="5127452" y="2859188"/>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43A3C680-6EE1-41DE-ADB6-3A989A8857A9}"/>
              </a:ext>
            </a:extLst>
          </p:cNvPr>
          <p:cNvSpPr/>
          <p:nvPr/>
        </p:nvSpPr>
        <p:spPr>
          <a:xfrm>
            <a:off x="7535516" y="2962998"/>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79" name="Rectangle 78">
            <a:extLst>
              <a:ext uri="{FF2B5EF4-FFF2-40B4-BE49-F238E27FC236}">
                <a16:creationId xmlns:a16="http://schemas.microsoft.com/office/drawing/2014/main" id="{44889C53-4FEA-41AC-8CF0-EF299628EBBF}"/>
              </a:ext>
            </a:extLst>
          </p:cNvPr>
          <p:cNvSpPr/>
          <p:nvPr/>
        </p:nvSpPr>
        <p:spPr>
          <a:xfrm>
            <a:off x="7535516" y="2301282"/>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80" name="TextBox 79">
            <a:extLst>
              <a:ext uri="{FF2B5EF4-FFF2-40B4-BE49-F238E27FC236}">
                <a16:creationId xmlns:a16="http://schemas.microsoft.com/office/drawing/2014/main" id="{9EBE7A03-CBC2-485A-B2F7-CBA51088FBEA}"/>
              </a:ext>
            </a:extLst>
          </p:cNvPr>
          <p:cNvSpPr txBox="1"/>
          <p:nvPr/>
        </p:nvSpPr>
        <p:spPr>
          <a:xfrm>
            <a:off x="8816554" y="2937721"/>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defPPr>
              <a:defRPr lang="en-US"/>
            </a:defPPr>
            <a:lvl1pPr algn="ctr">
              <a:defRPr sz="1300">
                <a:solidFill>
                  <a:srgbClr val="C00000"/>
                </a:solidFill>
              </a:defRPr>
            </a:lvl1pPr>
          </a:lstStyle>
          <a:p>
            <a:r>
              <a:rPr lang="en-AU"/>
              <a:t>Rollout Plans &amp; reports, MTP delivery </a:t>
            </a:r>
          </a:p>
        </p:txBody>
      </p:sp>
      <p:sp>
        <p:nvSpPr>
          <p:cNvPr id="81" name="TextBox 80">
            <a:extLst>
              <a:ext uri="{FF2B5EF4-FFF2-40B4-BE49-F238E27FC236}">
                <a16:creationId xmlns:a16="http://schemas.microsoft.com/office/drawing/2014/main" id="{94BF49AA-4C1C-42ED-B4B6-37218E0306C5}"/>
              </a:ext>
            </a:extLst>
          </p:cNvPr>
          <p:cNvSpPr txBox="1"/>
          <p:nvPr/>
        </p:nvSpPr>
        <p:spPr>
          <a:xfrm>
            <a:off x="8816554" y="4004379"/>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defPPr>
              <a:defRPr lang="en-US"/>
            </a:defPPr>
            <a:lvl1pPr algn="ctr">
              <a:defRPr sz="1300">
                <a:solidFill>
                  <a:srgbClr val="C00000"/>
                </a:solidFill>
              </a:defRPr>
            </a:lvl1pPr>
          </a:lstStyle>
          <a:p>
            <a:r>
              <a:rPr lang="en-AU"/>
              <a:t>Rollout Plans &amp; reports, MTP delivery </a:t>
            </a:r>
          </a:p>
        </p:txBody>
      </p:sp>
      <p:sp>
        <p:nvSpPr>
          <p:cNvPr id="82" name="TextBox 81">
            <a:extLst>
              <a:ext uri="{FF2B5EF4-FFF2-40B4-BE49-F238E27FC236}">
                <a16:creationId xmlns:a16="http://schemas.microsoft.com/office/drawing/2014/main" id="{1253A07E-DE19-4A2A-BC0F-195E59DED429}"/>
              </a:ext>
            </a:extLst>
          </p:cNvPr>
          <p:cNvSpPr txBox="1"/>
          <p:nvPr/>
        </p:nvSpPr>
        <p:spPr>
          <a:xfrm>
            <a:off x="8816554" y="5072641"/>
            <a:ext cx="1686418" cy="468000"/>
          </a:xfrm>
          <a:prstGeom prst="rect">
            <a:avLst/>
          </a:prstGeom>
          <a:solidFill>
            <a:schemeClr val="bg1"/>
          </a:solidFill>
          <a:ln w="28575">
            <a:solidFill>
              <a:srgbClr val="C00000"/>
            </a:solidFill>
          </a:ln>
        </p:spPr>
        <p:txBody>
          <a:bodyPr wrap="square" lIns="36000" rIns="36000" rtlCol="0">
            <a:spAutoFit/>
          </a:bodyPr>
          <a:lstStyle/>
          <a:p>
            <a:pPr algn="ctr"/>
            <a:r>
              <a:rPr lang="en-AU" sz="1300">
                <a:solidFill>
                  <a:srgbClr val="C00000"/>
                </a:solidFill>
              </a:rPr>
              <a:t>Rollout Plans &amp; reports, MTP delivery </a:t>
            </a:r>
            <a:endParaRPr lang="en-AU" sz="1300">
              <a:solidFill>
                <a:srgbClr val="C00000"/>
              </a:solidFill>
              <a:highlight>
                <a:srgbClr val="FFFF00"/>
              </a:highlight>
            </a:endParaRPr>
          </a:p>
        </p:txBody>
      </p:sp>
      <p:sp>
        <p:nvSpPr>
          <p:cNvPr id="83" name="Rectangle 82">
            <a:extLst>
              <a:ext uri="{FF2B5EF4-FFF2-40B4-BE49-F238E27FC236}">
                <a16:creationId xmlns:a16="http://schemas.microsoft.com/office/drawing/2014/main" id="{DD8BE49D-97A4-4AB9-B10D-E161EE2CC1F4}"/>
              </a:ext>
            </a:extLst>
          </p:cNvPr>
          <p:cNvSpPr/>
          <p:nvPr/>
        </p:nvSpPr>
        <p:spPr>
          <a:xfrm>
            <a:off x="8816554" y="1372511"/>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cxnSp>
        <p:nvCxnSpPr>
          <p:cNvPr id="84" name="Straight Connector 83">
            <a:extLst>
              <a:ext uri="{FF2B5EF4-FFF2-40B4-BE49-F238E27FC236}">
                <a16:creationId xmlns:a16="http://schemas.microsoft.com/office/drawing/2014/main" id="{3F8CFFDD-617F-4111-AD55-A765DB21B4AD}"/>
              </a:ext>
            </a:extLst>
          </p:cNvPr>
          <p:cNvCxnSpPr>
            <a:cxnSpLocks/>
          </p:cNvCxnSpPr>
          <p:nvPr/>
        </p:nvCxnSpPr>
        <p:spPr>
          <a:xfrm flipV="1">
            <a:off x="5148583" y="193261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249793F2-937C-47A0-B42A-C05525D867A8}"/>
              </a:ext>
            </a:extLst>
          </p:cNvPr>
          <p:cNvSpPr/>
          <p:nvPr/>
        </p:nvSpPr>
        <p:spPr>
          <a:xfrm>
            <a:off x="10650384" y="2286867"/>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
        <p:nvSpPr>
          <p:cNvPr id="86" name="Rectangle 85">
            <a:extLst>
              <a:ext uri="{FF2B5EF4-FFF2-40B4-BE49-F238E27FC236}">
                <a16:creationId xmlns:a16="http://schemas.microsoft.com/office/drawing/2014/main" id="{25ACCD9E-57E0-4246-88C8-8703550B2CA1}"/>
              </a:ext>
            </a:extLst>
          </p:cNvPr>
          <p:cNvSpPr/>
          <p:nvPr/>
        </p:nvSpPr>
        <p:spPr>
          <a:xfrm>
            <a:off x="10674465" y="4007702"/>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
        <p:nvSpPr>
          <p:cNvPr id="90" name="Arrow: Down 89">
            <a:extLst>
              <a:ext uri="{FF2B5EF4-FFF2-40B4-BE49-F238E27FC236}">
                <a16:creationId xmlns:a16="http://schemas.microsoft.com/office/drawing/2014/main" id="{AEE475B3-F313-47BB-9F93-D7F80EA94D35}"/>
              </a:ext>
            </a:extLst>
          </p:cNvPr>
          <p:cNvSpPr/>
          <p:nvPr/>
        </p:nvSpPr>
        <p:spPr>
          <a:xfrm rot="5400000">
            <a:off x="5274123" y="135353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2" name="TextBox 71">
            <a:extLst>
              <a:ext uri="{FF2B5EF4-FFF2-40B4-BE49-F238E27FC236}">
                <a16:creationId xmlns:a16="http://schemas.microsoft.com/office/drawing/2014/main" id="{7AE59B18-516A-4071-A6C0-1982F95AE360}"/>
              </a:ext>
            </a:extLst>
          </p:cNvPr>
          <p:cNvSpPr txBox="1"/>
          <p:nvPr/>
        </p:nvSpPr>
        <p:spPr>
          <a:xfrm>
            <a:off x="5474624" y="1342517"/>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91" name="Arrow: Down 90">
            <a:extLst>
              <a:ext uri="{FF2B5EF4-FFF2-40B4-BE49-F238E27FC236}">
                <a16:creationId xmlns:a16="http://schemas.microsoft.com/office/drawing/2014/main" id="{EF90B838-2629-4C82-A9F2-30C29365872A}"/>
              </a:ext>
            </a:extLst>
          </p:cNvPr>
          <p:cNvSpPr/>
          <p:nvPr/>
        </p:nvSpPr>
        <p:spPr>
          <a:xfrm rot="5400000">
            <a:off x="5248723" y="2280596"/>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2" name="Arrow: Down 91">
            <a:extLst>
              <a:ext uri="{FF2B5EF4-FFF2-40B4-BE49-F238E27FC236}">
                <a16:creationId xmlns:a16="http://schemas.microsoft.com/office/drawing/2014/main" id="{33D59B3B-9F9D-49E3-8E37-C211A0F45F28}"/>
              </a:ext>
            </a:extLst>
          </p:cNvPr>
          <p:cNvSpPr/>
          <p:nvPr/>
        </p:nvSpPr>
        <p:spPr>
          <a:xfrm rot="5400000">
            <a:off x="5248723" y="300642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3" name="Arrow: Down 92">
            <a:extLst>
              <a:ext uri="{FF2B5EF4-FFF2-40B4-BE49-F238E27FC236}">
                <a16:creationId xmlns:a16="http://schemas.microsoft.com/office/drawing/2014/main" id="{EB00F0FE-4EC9-4A7D-897E-B3277E84DE97}"/>
              </a:ext>
            </a:extLst>
          </p:cNvPr>
          <p:cNvSpPr/>
          <p:nvPr/>
        </p:nvSpPr>
        <p:spPr>
          <a:xfrm rot="5400000">
            <a:off x="5248723" y="408620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4" name="Arrow: Down 93">
            <a:extLst>
              <a:ext uri="{FF2B5EF4-FFF2-40B4-BE49-F238E27FC236}">
                <a16:creationId xmlns:a16="http://schemas.microsoft.com/office/drawing/2014/main" id="{05945DC8-FBFB-4244-BD03-718001B30309}"/>
              </a:ext>
            </a:extLst>
          </p:cNvPr>
          <p:cNvSpPr/>
          <p:nvPr/>
        </p:nvSpPr>
        <p:spPr>
          <a:xfrm rot="5400000">
            <a:off x="5226452" y="506433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5" name="Arrow: Down 94">
            <a:extLst>
              <a:ext uri="{FF2B5EF4-FFF2-40B4-BE49-F238E27FC236}">
                <a16:creationId xmlns:a16="http://schemas.microsoft.com/office/drawing/2014/main" id="{C74BEDC0-2948-48D3-A279-A15519E7E0F7}"/>
              </a:ext>
            </a:extLst>
          </p:cNvPr>
          <p:cNvSpPr/>
          <p:nvPr/>
        </p:nvSpPr>
        <p:spPr>
          <a:xfrm rot="5400000">
            <a:off x="5238719" y="600409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6" name="TextBox 75">
            <a:extLst>
              <a:ext uri="{FF2B5EF4-FFF2-40B4-BE49-F238E27FC236}">
                <a16:creationId xmlns:a16="http://schemas.microsoft.com/office/drawing/2014/main" id="{B95FE686-FE28-40F3-87C1-8BF51B7D9E6A}"/>
              </a:ext>
            </a:extLst>
          </p:cNvPr>
          <p:cNvSpPr txBox="1"/>
          <p:nvPr/>
        </p:nvSpPr>
        <p:spPr>
          <a:xfrm>
            <a:off x="5474624" y="2267066"/>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77" name="TextBox 76">
            <a:extLst>
              <a:ext uri="{FF2B5EF4-FFF2-40B4-BE49-F238E27FC236}">
                <a16:creationId xmlns:a16="http://schemas.microsoft.com/office/drawing/2014/main" id="{F63E980F-B72A-47D4-B6C6-26B8DDF62C2B}"/>
              </a:ext>
            </a:extLst>
          </p:cNvPr>
          <p:cNvSpPr txBox="1"/>
          <p:nvPr/>
        </p:nvSpPr>
        <p:spPr>
          <a:xfrm>
            <a:off x="5474624" y="2969429"/>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0" name="TextBox 59">
            <a:extLst>
              <a:ext uri="{FF2B5EF4-FFF2-40B4-BE49-F238E27FC236}">
                <a16:creationId xmlns:a16="http://schemas.microsoft.com/office/drawing/2014/main" id="{7AF83152-37BF-448B-ABD1-D17F1552FF16}"/>
              </a:ext>
            </a:extLst>
          </p:cNvPr>
          <p:cNvSpPr txBox="1"/>
          <p:nvPr/>
        </p:nvSpPr>
        <p:spPr>
          <a:xfrm>
            <a:off x="5474624" y="4060911"/>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4" name="TextBox 63">
            <a:extLst>
              <a:ext uri="{FF2B5EF4-FFF2-40B4-BE49-F238E27FC236}">
                <a16:creationId xmlns:a16="http://schemas.microsoft.com/office/drawing/2014/main" id="{B2D11B2B-B097-42A7-9254-C12734137B6C}"/>
              </a:ext>
            </a:extLst>
          </p:cNvPr>
          <p:cNvSpPr txBox="1"/>
          <p:nvPr/>
        </p:nvSpPr>
        <p:spPr>
          <a:xfrm>
            <a:off x="5474624" y="5076801"/>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5" name="TextBox 64">
            <a:extLst>
              <a:ext uri="{FF2B5EF4-FFF2-40B4-BE49-F238E27FC236}">
                <a16:creationId xmlns:a16="http://schemas.microsoft.com/office/drawing/2014/main" id="{2615FA52-6ADA-4D8B-924B-724E1BBD6DED}"/>
              </a:ext>
            </a:extLst>
          </p:cNvPr>
          <p:cNvSpPr txBox="1"/>
          <p:nvPr/>
        </p:nvSpPr>
        <p:spPr>
          <a:xfrm>
            <a:off x="5474624" y="6013607"/>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96" name="Isosceles Triangle 95">
            <a:extLst>
              <a:ext uri="{FF2B5EF4-FFF2-40B4-BE49-F238E27FC236}">
                <a16:creationId xmlns:a16="http://schemas.microsoft.com/office/drawing/2014/main" id="{367F3219-8B9B-46CA-A362-34A62B7E1045}"/>
              </a:ext>
            </a:extLst>
          </p:cNvPr>
          <p:cNvSpPr/>
          <p:nvPr/>
        </p:nvSpPr>
        <p:spPr>
          <a:xfrm rot="10800000">
            <a:off x="7511902" y="71636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Isosceles Triangle 96">
            <a:extLst>
              <a:ext uri="{FF2B5EF4-FFF2-40B4-BE49-F238E27FC236}">
                <a16:creationId xmlns:a16="http://schemas.microsoft.com/office/drawing/2014/main" id="{9A942BEA-F497-4197-8C1D-C218251E2578}"/>
              </a:ext>
            </a:extLst>
          </p:cNvPr>
          <p:cNvSpPr/>
          <p:nvPr/>
        </p:nvSpPr>
        <p:spPr>
          <a:xfrm rot="10800000">
            <a:off x="2956742" y="752258"/>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8" name="Isosceles Triangle 97">
            <a:extLst>
              <a:ext uri="{FF2B5EF4-FFF2-40B4-BE49-F238E27FC236}">
                <a16:creationId xmlns:a16="http://schemas.microsoft.com/office/drawing/2014/main" id="{77859C6A-360B-4A00-86A7-8B85B2FF86E4}"/>
              </a:ext>
            </a:extLst>
          </p:cNvPr>
          <p:cNvSpPr/>
          <p:nvPr/>
        </p:nvSpPr>
        <p:spPr>
          <a:xfrm rot="10800000">
            <a:off x="297887" y="913247"/>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9" name="Rectangle 58">
            <a:extLst>
              <a:ext uri="{FF2B5EF4-FFF2-40B4-BE49-F238E27FC236}">
                <a16:creationId xmlns:a16="http://schemas.microsoft.com/office/drawing/2014/main" id="{28F8A09F-4433-4E1E-9D36-CE1446AC79AE}"/>
              </a:ext>
            </a:extLst>
          </p:cNvPr>
          <p:cNvSpPr/>
          <p:nvPr/>
        </p:nvSpPr>
        <p:spPr>
          <a:xfrm>
            <a:off x="10652656" y="2951060"/>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Tree>
    <p:extLst>
      <p:ext uri="{BB962C8B-B14F-4D97-AF65-F5344CB8AC3E}">
        <p14:creationId xmlns:p14="http://schemas.microsoft.com/office/powerpoint/2010/main" val="328240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C54F-F5BD-4F3E-BAAF-91F8893C5DAD}"/>
              </a:ext>
            </a:extLst>
          </p:cNvPr>
          <p:cNvSpPr>
            <a:spLocks noGrp="1"/>
          </p:cNvSpPr>
          <p:nvPr>
            <p:ph type="title"/>
          </p:nvPr>
        </p:nvSpPr>
        <p:spPr/>
        <p:txBody>
          <a:bodyPr/>
          <a:lstStyle/>
          <a:p>
            <a:r>
              <a:rPr lang="en-AU"/>
              <a:t>Key Criteria for 5MS Start Notice</a:t>
            </a:r>
          </a:p>
        </p:txBody>
      </p:sp>
      <p:sp>
        <p:nvSpPr>
          <p:cNvPr id="3" name="Content Placeholder 2">
            <a:extLst>
              <a:ext uri="{FF2B5EF4-FFF2-40B4-BE49-F238E27FC236}">
                <a16:creationId xmlns:a16="http://schemas.microsoft.com/office/drawing/2014/main" id="{6AFCDB2C-2537-4331-8834-A86B455F4D87}"/>
              </a:ext>
            </a:extLst>
          </p:cNvPr>
          <p:cNvSpPr>
            <a:spLocks noGrp="1"/>
          </p:cNvSpPr>
          <p:nvPr>
            <p:ph idx="1"/>
          </p:nvPr>
        </p:nvSpPr>
        <p:spPr/>
        <p:txBody>
          <a:bodyPr>
            <a:normAutofit/>
          </a:bodyPr>
          <a:lstStyle/>
          <a:p>
            <a:r>
              <a:rPr lang="en-AU" dirty="0"/>
              <a:t>The 5MS start notice will consider the following readiness items:</a:t>
            </a:r>
          </a:p>
          <a:p>
            <a:pPr lvl="1"/>
            <a:r>
              <a:rPr lang="en-AU" dirty="0"/>
              <a:t>AEMO’s 5min readiness, including system stability and market trial</a:t>
            </a:r>
          </a:p>
          <a:p>
            <a:pPr lvl="1"/>
            <a:r>
              <a:rPr lang="en-AU" dirty="0"/>
              <a:t>Critical Participant capability </a:t>
            </a:r>
          </a:p>
          <a:p>
            <a:pPr lvl="2"/>
            <a:r>
              <a:rPr lang="en-AU" dirty="0"/>
              <a:t>Metering installation &amp; metering data delivery readiness</a:t>
            </a:r>
          </a:p>
          <a:p>
            <a:pPr lvl="3"/>
            <a:r>
              <a:rPr lang="en-AU" dirty="0"/>
              <a:t>Based on participant reporting, market trial, rollout plans and established contingency plans</a:t>
            </a:r>
          </a:p>
          <a:p>
            <a:pPr lvl="2"/>
            <a:r>
              <a:rPr lang="en-AU" dirty="0"/>
              <a:t>Generation/bidding readiness</a:t>
            </a:r>
          </a:p>
          <a:p>
            <a:pPr lvl="3"/>
            <a:r>
              <a:rPr lang="en-AU" dirty="0"/>
              <a:t>Based on participant reporting, market trial and transitional bidding </a:t>
            </a:r>
          </a:p>
          <a:p>
            <a:pPr lvl="1"/>
            <a:endParaRPr lang="en-AU" dirty="0"/>
          </a:p>
          <a:p>
            <a:r>
              <a:rPr lang="en-AU" dirty="0"/>
              <a:t>‘Other’ Participant capability</a:t>
            </a:r>
          </a:p>
          <a:p>
            <a:pPr lvl="1"/>
            <a:r>
              <a:rPr lang="en-AU" dirty="0"/>
              <a:t>Will be taken into account to consider broader industry readiness</a:t>
            </a:r>
          </a:p>
        </p:txBody>
      </p:sp>
      <p:sp>
        <p:nvSpPr>
          <p:cNvPr id="4" name="Slide Number Placeholder 3">
            <a:extLst>
              <a:ext uri="{FF2B5EF4-FFF2-40B4-BE49-F238E27FC236}">
                <a16:creationId xmlns:a16="http://schemas.microsoft.com/office/drawing/2014/main" id="{55056CA5-B143-44AF-A538-044345FF7F4F}"/>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344767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normAutofit/>
          </a:bodyPr>
          <a:lstStyle/>
          <a:p>
            <a:r>
              <a:rPr lang="en-AU"/>
              <a:t>Cross Boundary Supplies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800" b="0" i="0" u="none" strike="noStrike" kern="1200" cap="none" spc="0" normalizeH="0" baseline="0" noProof="0" dirty="0">
                <a:ln>
                  <a:noFill/>
                </a:ln>
                <a:solidFill>
                  <a:srgbClr val="FFFFFF"/>
                </a:solidFill>
                <a:effectLst/>
                <a:uLnTx/>
                <a:uFillTx/>
                <a:latin typeface="Tw Cen MT" panose="020B0602020104020603"/>
                <a:ea typeface="+mn-ea"/>
                <a:cs typeface="+mn-cs"/>
              </a:rPr>
              <a:t>David Ripper</a:t>
            </a:r>
          </a:p>
        </p:txBody>
      </p:sp>
    </p:spTree>
    <p:extLst>
      <p:ext uri="{BB962C8B-B14F-4D97-AF65-F5344CB8AC3E}">
        <p14:creationId xmlns:p14="http://schemas.microsoft.com/office/powerpoint/2010/main" val="2221800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a:t>Emergency connections</a:t>
            </a:r>
          </a:p>
          <a:p>
            <a:r>
              <a:rPr lang="en-US"/>
              <a:t>Cross boundary connection point information collated by DNSPs has identified that emergency connections are metered and unmetered</a:t>
            </a:r>
          </a:p>
          <a:p>
            <a:r>
              <a:rPr lang="en-US"/>
              <a:t>Cross Boundary Supply Guideline only included requirements for unmetered emergency connections</a:t>
            </a:r>
          </a:p>
          <a:p>
            <a:r>
              <a:rPr lang="en-US"/>
              <a:t>Cross Boundary Supply Guideline to be amended to include:</a:t>
            </a:r>
          </a:p>
          <a:p>
            <a:pPr lvl="1"/>
            <a:r>
              <a:rPr lang="en-US"/>
              <a:t>Requirements for both metered and unmetered emergency connections.</a:t>
            </a:r>
          </a:p>
          <a:p>
            <a:pPr lvl="1"/>
            <a:r>
              <a:rPr lang="en-US"/>
              <a:t>Condition when downstream NMI TNI field to be populated with TNI2 (&gt;5 business days)</a:t>
            </a:r>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4386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4"/>
            <a:ext cx="11694382" cy="4937125"/>
          </a:xfrm>
        </p:spPr>
        <p:txBody>
          <a:bodyPr vert="horz" lIns="91440" tIns="45720" rIns="91440" bIns="45720" rtlCol="0" anchor="t">
            <a:normAutofit fontScale="70000" lnSpcReduction="20000"/>
          </a:bodyPr>
          <a:lstStyle/>
          <a:p>
            <a:r>
              <a:rPr lang="en-US" sz="4000" dirty="0"/>
              <a:t>Requirements – Unmetered emergency connections (currently 3.4(c))</a:t>
            </a:r>
          </a:p>
          <a:p>
            <a:endParaRPr lang="en-US" dirty="0"/>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each emergency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Frequency of operation of the emergency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Description of each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Start and end dates and times of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Energy transfer direction (example from LNSP A to LNSP B, and TNI1 to TNI2)</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metering installation </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requirements</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Available forms of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measurement</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Measured or estimated quantity of transferred electrical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and basis for determination</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NMIs impacted by the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Identify MDP(s) with capability to collate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 volumes into TI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a:t>
            </a:r>
          </a:p>
          <a:p>
            <a:pPr marL="1143000" lvl="2" indent="-228600">
              <a:spcAft>
                <a:spcPts val="600"/>
              </a:spcAft>
              <a:buFont typeface="+mj-lt"/>
              <a:buAutoNum type="romanLcParenBoth"/>
              <a:tabLst>
                <a:tab pos="1170305" algn="l"/>
              </a:tabLst>
            </a:pP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NMI status and data stream status when emergency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pPr marL="1143000" lvl="2" indent="-228600">
              <a:spcAft>
                <a:spcPts val="600"/>
              </a:spcAft>
              <a:buFont typeface="+mj-lt"/>
              <a:buAutoNum type="romanLcParenBoth"/>
              <a:tabLst>
                <a:tab pos="1170305" algn="l"/>
              </a:tabLst>
            </a:pP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quality flags when emergency </a:t>
            </a:r>
            <a:r>
              <a:rPr lang="en-AU" sz="26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2600" dirty="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endParaRPr lang="en-US" dirty="0"/>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290342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dirty="0"/>
              <a:t>Requirements – Metered emergency connections (proposed)</a:t>
            </a:r>
          </a:p>
          <a:p>
            <a:endParaRPr lang="en-US" dirty="0"/>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each emergency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Frequency of operation of the emergency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Description of each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Start and end dates and times of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Energy transfer direction (example from LNSP A to LNSP B, and TNI1 to TNI2)</a:t>
            </a: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NMIs impacted by the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transfer</a:t>
            </a:r>
          </a:p>
          <a:p>
            <a:pPr marL="1143000" lvl="2" indent="-228600">
              <a:spcAft>
                <a:spcPts val="600"/>
              </a:spcAft>
              <a:buFont typeface="+mj-lt"/>
              <a:buAutoNum type="romanLcParenBoth"/>
              <a:tabLst>
                <a:tab pos="1170305" algn="l"/>
              </a:tabLst>
            </a:pP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NMI status and data stream status when emergency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pPr marL="1143000" lvl="2" indent="-228600">
              <a:spcAft>
                <a:spcPts val="600"/>
              </a:spcAft>
              <a:buFont typeface="+mj-lt"/>
              <a:buAutoNum type="romanLcParenBoth"/>
              <a:tabLst>
                <a:tab pos="1170305" algn="l"/>
              </a:tabLst>
            </a:pP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quality flags when emergency </a:t>
            </a:r>
            <a:r>
              <a:rPr lang="en-AU" sz="1800" i="1" dirty="0">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1800" dirty="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endParaRPr lang="en-US" dirty="0"/>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757724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normAutofit/>
          </a:bodyPr>
          <a:lstStyle/>
          <a:p>
            <a:r>
              <a:rPr lang="en-AU"/>
              <a:t>NMI Classification Definitions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rPr>
              <a:t>David Ripper</a:t>
            </a:r>
          </a:p>
        </p:txBody>
      </p:sp>
    </p:spTree>
    <p:extLst>
      <p:ext uri="{BB962C8B-B14F-4D97-AF65-F5344CB8AC3E}">
        <p14:creationId xmlns:p14="http://schemas.microsoft.com/office/powerpoint/2010/main" val="3837024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NMI Classification Definitions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779098"/>
          </a:xfrm>
        </p:spPr>
        <p:txBody>
          <a:bodyPr vert="horz" lIns="91440" tIns="45720" rIns="91440" bIns="45720" rtlCol="0" anchor="t">
            <a:normAutofit/>
          </a:bodyPr>
          <a:lstStyle/>
          <a:p>
            <a:r>
              <a:rPr lang="en-US"/>
              <a:t>NREG and GENERATR definition clarification</a:t>
            </a:r>
          </a:p>
          <a:p>
            <a:pPr lvl="1"/>
            <a:r>
              <a:rPr lang="en-US"/>
              <a:t>NREG:</a:t>
            </a:r>
          </a:p>
          <a:p>
            <a:pPr lvl="2">
              <a:lnSpc>
                <a:spcPct val="107000"/>
              </a:lnSpc>
              <a:spcAft>
                <a:spcPts val="600"/>
              </a:spcAft>
            </a:pPr>
            <a:r>
              <a:rPr lang="en-AU" sz="1600" i="1">
                <a:effectLst/>
                <a:latin typeface="Calibri" panose="020F0502020204030204" pitchFamily="34" charset="0"/>
                <a:ea typeface="Calibri" panose="020F0502020204030204" pitchFamily="34" charset="0"/>
                <a:cs typeface="Times New Roman" panose="02020603050405020304" pitchFamily="18" charset="0"/>
              </a:rPr>
              <a:t>Connection point </a:t>
            </a:r>
            <a:r>
              <a:rPr lang="en-AU" sz="1600">
                <a:effectLst/>
                <a:latin typeface="Calibri" panose="020F0502020204030204" pitchFamily="34" charset="0"/>
                <a:ea typeface="Calibri" panose="020F0502020204030204" pitchFamily="34" charset="0"/>
                <a:cs typeface="Times New Roman" panose="02020603050405020304" pitchFamily="18" charset="0"/>
              </a:rPr>
              <a:t>associated with a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stand-alone</a:t>
            </a:r>
            <a:r>
              <a:rPr lang="en-AU" sz="16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i="1">
                <a:effectLst/>
                <a:latin typeface="Calibri" panose="020F0502020204030204" pitchFamily="34" charset="0"/>
                <a:ea typeface="Calibri" panose="020F0502020204030204" pitchFamily="34" charset="0"/>
                <a:cs typeface="Times New Roman" panose="02020603050405020304" pitchFamily="18" charset="0"/>
              </a:rPr>
              <a:t>non-registered embedded generator </a:t>
            </a:r>
            <a:r>
              <a:rPr lang="en-AU" sz="1600">
                <a:effectLst/>
                <a:latin typeface="Calibri" panose="020F0502020204030204" pitchFamily="34" charset="0"/>
                <a:ea typeface="Calibri" panose="020F0502020204030204" pitchFamily="34" charset="0"/>
                <a:cs typeface="Times New Roman" panose="02020603050405020304" pitchFamily="18" charset="0"/>
              </a:rPr>
              <a:t>at which:</a:t>
            </a:r>
          </a:p>
          <a:p>
            <a:pPr marL="1714500" lvl="3" indent="-342900">
              <a:lnSpc>
                <a:spcPct val="107000"/>
              </a:lnSpc>
              <a:buFont typeface="Symbol" panose="05050102010706020507" pitchFamily="18" charset="2"/>
              <a:buChar char=""/>
            </a:pPr>
            <a:r>
              <a:rPr lang="en-AU" sz="1600">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embedded generating unit </a:t>
            </a:r>
            <a:r>
              <a:rPr lang="en-AU" sz="1600">
                <a:effectLst/>
                <a:latin typeface="Calibri" panose="020F0502020204030204" pitchFamily="34" charset="0"/>
                <a:ea typeface="Times New Roman" panose="02020603050405020304" pitchFamily="18" charset="0"/>
                <a:cs typeface="Times New Roman" panose="02020603050405020304" pitchFamily="18" charset="0"/>
              </a:rPr>
              <a:t>is classified by a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Market Small Generation Aggregator </a:t>
            </a:r>
            <a:r>
              <a:rPr lang="en-AU" sz="1600">
                <a:effectLst/>
                <a:latin typeface="Calibri" panose="020F0502020204030204" pitchFamily="34" charset="0"/>
                <a:ea typeface="Times New Roman" panose="02020603050405020304" pitchFamily="18" charset="0"/>
                <a:cs typeface="Times New Roman" panose="02020603050405020304" pitchFamily="18" charset="0"/>
              </a:rPr>
              <a:t>as a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market generating unit</a:t>
            </a:r>
            <a:r>
              <a:rPr lang="en-AU" sz="1600">
                <a:effectLst/>
                <a:latin typeface="Calibri" panose="020F0502020204030204" pitchFamily="34" charset="0"/>
                <a:ea typeface="Times New Roman" panose="02020603050405020304" pitchFamily="18" charset="0"/>
                <a:cs typeface="Times New Roman" panose="02020603050405020304" pitchFamily="18" charset="0"/>
              </a:rPr>
              <a:t>; or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buFont typeface="Symbol" panose="05050102010706020507" pitchFamily="18" charset="2"/>
              <a:buChar char=""/>
            </a:pP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embedded generating unit</a:t>
            </a: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is owned, operated and controlled by a person who meets the requirements of NER 5.3.1A(c)(2) or (3), or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spcAft>
                <a:spcPts val="800"/>
              </a:spcAft>
              <a:buFont typeface="Symbol" panose="05050102010706020507" pitchFamily="18" charset="2"/>
              <a:buChar char=""/>
            </a:pP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non-registered embedded generator</a:t>
            </a: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defined in NER 5A.A.1, meets the requirements of NER 5A.A.2.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lvl="1"/>
            <a:r>
              <a:rPr lang="en-US"/>
              <a:t>GENERATR:</a:t>
            </a:r>
          </a:p>
          <a:p>
            <a:pPr lvl="2"/>
            <a:r>
              <a:rPr lang="en-AU" sz="1600">
                <a:effectLst/>
                <a:latin typeface="Calibri" panose="020F0502020204030204" pitchFamily="34" charset="0"/>
                <a:ea typeface="Calibri" panose="020F0502020204030204" pitchFamily="34" charset="0"/>
                <a:cs typeface="Times New Roman" panose="02020603050405020304" pitchFamily="18" charset="0"/>
              </a:rPr>
              <a:t>C</a:t>
            </a:r>
            <a:r>
              <a:rPr lang="en-AU" sz="1600" i="1">
                <a:effectLst/>
                <a:latin typeface="Calibri" panose="020F0502020204030204" pitchFamily="34" charset="0"/>
                <a:ea typeface="Calibri" panose="020F0502020204030204" pitchFamily="34" charset="0"/>
                <a:cs typeface="Times New Roman" panose="02020603050405020304" pitchFamily="18" charset="0"/>
              </a:rPr>
              <a:t>onnection point</a:t>
            </a:r>
            <a:r>
              <a:rPr lang="en-AU" sz="1600">
                <a:effectLst/>
                <a:latin typeface="Calibri" panose="020F0502020204030204" pitchFamily="34" charset="0"/>
                <a:ea typeface="Calibri" panose="020F0502020204030204" pitchFamily="34" charset="0"/>
                <a:cs typeface="Times New Roman" panose="02020603050405020304" pitchFamily="18" charset="0"/>
              </a:rPr>
              <a:t> associated with a </a:t>
            </a:r>
            <a:r>
              <a:rPr lang="en-AU" sz="1600" i="1">
                <a:effectLst/>
                <a:latin typeface="Calibri" panose="020F0502020204030204" pitchFamily="34" charset="0"/>
                <a:ea typeface="Calibri" panose="020F0502020204030204" pitchFamily="34" charset="0"/>
                <a:cs typeface="Times New Roman" panose="02020603050405020304" pitchFamily="18" charset="0"/>
              </a:rPr>
              <a:t>generating system</a:t>
            </a:r>
            <a:r>
              <a:rPr lang="en-AU" sz="1600">
                <a:effectLst/>
                <a:latin typeface="Calibri" panose="020F0502020204030204" pitchFamily="34" charset="0"/>
                <a:ea typeface="Calibri" panose="020F0502020204030204" pitchFamily="34" charset="0"/>
                <a:cs typeface="Times New Roman" panose="02020603050405020304" pitchFamily="18" charset="0"/>
              </a:rPr>
              <a:t> classified </a:t>
            </a:r>
            <a:r>
              <a:rPr lang="en-AU" sz="16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as </a:t>
            </a:r>
            <a:r>
              <a:rPr lang="en-AU" sz="1600">
                <a:effectLst/>
                <a:latin typeface="Calibri" panose="020F0502020204030204" pitchFamily="34" charset="0"/>
                <a:ea typeface="Calibri" panose="020F0502020204030204" pitchFamily="34" charset="0"/>
                <a:cs typeface="Times New Roman" panose="02020603050405020304" pitchFamily="18" charset="0"/>
              </a:rPr>
              <a:t>a </a:t>
            </a:r>
            <a:r>
              <a:rPr lang="en-AU" sz="1600" i="1">
                <a:effectLst/>
                <a:latin typeface="Calibri" panose="020F0502020204030204" pitchFamily="34" charset="0"/>
                <a:ea typeface="Calibri" panose="020F0502020204030204" pitchFamily="34" charset="0"/>
                <a:cs typeface="Times New Roman" panose="02020603050405020304" pitchFamily="18" charset="0"/>
              </a:rPr>
              <a:t>Market Generator</a:t>
            </a:r>
            <a:r>
              <a:rPr lang="en-AU" sz="1600">
                <a:effectLst/>
                <a:latin typeface="Calibri" panose="020F0502020204030204" pitchFamily="34" charset="0"/>
                <a:ea typeface="Calibri" panose="020F0502020204030204" pitchFamily="34" charset="0"/>
                <a:cs typeface="Times New Roman" panose="02020603050405020304" pitchFamily="18" charset="0"/>
              </a:rPr>
              <a:t>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 AEMO</a:t>
            </a:r>
            <a:r>
              <a:rPr lang="en-AU" sz="1600">
                <a:effectLst/>
                <a:latin typeface="Calibri" panose="020F0502020204030204" pitchFamily="34" charset="0"/>
                <a:ea typeface="Calibri" panose="020F0502020204030204" pitchFamily="34" charset="0"/>
                <a:cs typeface="Times New Roman" panose="02020603050405020304" pitchFamily="18" charset="0"/>
              </a:rPr>
              <a:t>.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NMI Classification is to be assigned by AEMO from the </a:t>
            </a:r>
            <a:r>
              <a:rPr lang="en-AU" sz="16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Generator</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registration approval date.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endParaRPr lang="en-US"/>
          </a:p>
          <a:p>
            <a:endParaRPr lang="en-US"/>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367495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NMI Classification Code Definitions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a:t>DWHOLSAL</a:t>
            </a:r>
          </a:p>
          <a:p>
            <a:pPr lvl="1"/>
            <a:r>
              <a:rPr lang="en-US"/>
              <a:t>How to identify DWHOLSAL NMIs</a:t>
            </a:r>
            <a:r>
              <a:rPr lang="en-AU" sz="1400">
                <a:effectLst/>
                <a:latin typeface="Calibri" panose="020F0502020204030204" pitchFamily="34" charset="0"/>
                <a:ea typeface="Calibri" panose="020F0502020204030204" pitchFamily="34" charset="0"/>
              </a:rPr>
              <a:t>        </a:t>
            </a:r>
          </a:p>
          <a:p>
            <a:pPr lvl="2"/>
            <a:r>
              <a:rPr lang="en-AU"/>
              <a:t>LR Participant ≠ POOL% (distribution connected NMI)</a:t>
            </a:r>
          </a:p>
          <a:p>
            <a:pPr lvl="2"/>
            <a:r>
              <a:rPr lang="en-AU"/>
              <a:t>NMI Class Code = WHOLSAL</a:t>
            </a:r>
          </a:p>
          <a:p>
            <a:pPr lvl="2"/>
            <a:r>
              <a:rPr lang="en-AU"/>
              <a:t>NSP2 Participant Id does not exist (not Cross Boundary)</a:t>
            </a:r>
          </a:p>
          <a:p>
            <a:pPr lvl="2"/>
            <a:r>
              <a:rPr lang="en-AU"/>
              <a:t>Embedded Network Code does not exist (distribution connected NMI)</a:t>
            </a:r>
          </a:p>
          <a:p>
            <a:pPr marL="0" indent="0">
              <a:buNone/>
            </a:pPr>
            <a:endParaRPr lang="en-AU"/>
          </a:p>
          <a:p>
            <a:pPr marL="0" indent="0">
              <a:buNone/>
            </a:pPr>
            <a:endParaRPr lang="en-AU"/>
          </a:p>
          <a:p>
            <a:endParaRPr lang="en-US"/>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0542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112016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28</a:t>
            </a:fld>
            <a:endParaRPr lang="en-AU"/>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dirty="0"/>
              <a:t>Next TFG scheduled for Thursday 9 September</a:t>
            </a:r>
          </a:p>
          <a:p>
            <a:pPr lvl="1"/>
            <a:r>
              <a:rPr lang="en-AU" dirty="0"/>
              <a:t>5MS Start Notice</a:t>
            </a:r>
          </a:p>
          <a:p>
            <a:pPr lvl="2"/>
            <a:r>
              <a:rPr lang="en-AU" dirty="0"/>
              <a:t>Market Trial</a:t>
            </a:r>
          </a:p>
          <a:p>
            <a:pPr lvl="2"/>
            <a:r>
              <a:rPr lang="en-AU" dirty="0"/>
              <a:t>Readiness Survey Results</a:t>
            </a:r>
          </a:p>
          <a:p>
            <a:pPr lvl="2"/>
            <a:r>
              <a:rPr lang="en-AU" dirty="0"/>
              <a:t>Essential </a:t>
            </a:r>
            <a:r>
              <a:rPr lang="en-AU"/>
              <a:t>and Tranche 1 meter </a:t>
            </a:r>
            <a:r>
              <a:rPr lang="en-AU" dirty="0"/>
              <a:t>update</a:t>
            </a:r>
          </a:p>
          <a:p>
            <a:r>
              <a:rPr lang="en-AU" dirty="0"/>
              <a:t>Industry readiness responses due </a:t>
            </a:r>
            <a:r>
              <a:rPr lang="en-AU" dirty="0">
                <a:solidFill>
                  <a:srgbClr val="FF0000"/>
                </a:solidFill>
              </a:rPr>
              <a:t>by COB this Friday</a:t>
            </a:r>
            <a:r>
              <a:rPr lang="en-AU" dirty="0"/>
              <a:t>, 13 August</a:t>
            </a:r>
          </a:p>
        </p:txBody>
      </p:sp>
    </p:spTree>
    <p:extLst>
      <p:ext uri="{BB962C8B-B14F-4D97-AF65-F5344CB8AC3E}">
        <p14:creationId xmlns:p14="http://schemas.microsoft.com/office/powerpoint/2010/main" val="104216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a:latin typeface="Arial" panose="020B0604020202020204" pitchFamily="34" charset="0"/>
                <a:cs typeface="Arial" panose="020B0604020202020204" pitchFamily="34" charset="0"/>
              </a:rPr>
              <a:t>Thank you for your attendance and participation!</a:t>
            </a:r>
            <a:endParaRPr lang="en-AU"/>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19534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4509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4075450667"/>
              </p:ext>
            </p:extLst>
          </p:nvPr>
        </p:nvGraphicFramePr>
        <p:xfrm>
          <a:off x="312426" y="1501732"/>
          <a:ext cx="11617482" cy="2578762"/>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NO</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Indicative Time</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AGENDA ITEM</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a:effectLst/>
                          <a:latin typeface="+mn-lt"/>
                          <a:cs typeface="Arial"/>
                        </a:rPr>
                        <a:t>Responsible</a:t>
                      </a:r>
                      <a:endParaRPr lang="en-AU" sz="120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a:solidFill>
                            <a:schemeClr val="tx1"/>
                          </a:solidFill>
                          <a:effectLst/>
                          <a:latin typeface="+mn-lt"/>
                          <a:ea typeface="+mn-ea"/>
                          <a:cs typeface="Arial"/>
                        </a:rPr>
                        <a:t>Greg Minney</a:t>
                      </a:r>
                      <a:endParaRPr lang="en-AU" sz="1200" kern="120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301398">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Essential Metering Update</a:t>
                      </a:r>
                    </a:p>
                  </a:txBody>
                  <a:tcPr marL="68580" marR="68580" marT="0" marB="0" anchor="ctr"/>
                </a:tc>
                <a:tc>
                  <a:txBody>
                    <a:bodyPr/>
                    <a:lstStyle/>
                    <a:p>
                      <a:pPr marL="0" lvl="0" indent="0" algn="l" defTabSz="914400" rtl="0" eaLnBrk="1" latinLnBrk="0" hangingPunct="1">
                        <a:lnSpc>
                          <a:spcPct val="100000"/>
                        </a:lnSpc>
                        <a:spcBef>
                          <a:spcPts val="100"/>
                        </a:spcBef>
                        <a:spcAft>
                          <a:spcPts val="100"/>
                        </a:spcAft>
                        <a:buNone/>
                      </a:pPr>
                      <a:r>
                        <a:rPr lang="en-US" sz="1200" b="0" i="0" u="none" strike="noStrike" kern="1200">
                          <a:solidFill>
                            <a:schemeClr val="tx1"/>
                          </a:solidFill>
                          <a:effectLst/>
                          <a:latin typeface="TW Cen MT"/>
                          <a:ea typeface="+mn-ea"/>
                          <a:cs typeface="+mn-cs"/>
                        </a:rPr>
                        <a:t>Blaine Miner</a:t>
                      </a:r>
                    </a:p>
                  </a:txBody>
                  <a:tcPr marL="68580" marR="68580" marT="0" marB="0" anchor="ctr"/>
                </a:tc>
                <a:extLst>
                  <a:ext uri="{0D108BD9-81ED-4DB2-BD59-A6C34878D82A}">
                    <a16:rowId xmlns:a16="http://schemas.microsoft.com/office/drawing/2014/main" val="314418935"/>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noProof="0">
                          <a:solidFill>
                            <a:schemeClr val="tx1"/>
                          </a:solidFill>
                          <a:latin typeface="+mn-lt"/>
                        </a:rPr>
                        <a:t>Contingency Planning </a:t>
                      </a:r>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a:solidFill>
                            <a:schemeClr val="tx1"/>
                          </a:solidFill>
                          <a:effectLst/>
                          <a:latin typeface="TW Cen MT"/>
                        </a:rPr>
                        <a:t>Blaine Miner</a:t>
                      </a:r>
                      <a:endParaRPr lang="en-US"/>
                    </a:p>
                  </a:txBody>
                  <a:tcPr marL="68580" marR="68580" marT="0" marB="0" anchor="ctr"/>
                </a:tc>
                <a:extLst>
                  <a:ext uri="{0D108BD9-81ED-4DB2-BD59-A6C34878D82A}">
                    <a16:rowId xmlns:a16="http://schemas.microsoft.com/office/drawing/2014/main" val="1897017398"/>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lvl="0">
                        <a:buNone/>
                      </a:pPr>
                      <a:r>
                        <a:rPr lang="fr-FR" sz="1200">
                          <a:solidFill>
                            <a:schemeClr val="tx1"/>
                          </a:solidFill>
                        </a:rPr>
                        <a:t>MTP Update</a:t>
                      </a:r>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a:solidFill>
                            <a:schemeClr val="tx1"/>
                          </a:solidFill>
                          <a:effectLst/>
                          <a:latin typeface="TW Cen MT"/>
                        </a:rPr>
                        <a:t>Blaine Miner</a:t>
                      </a:r>
                      <a:endParaRPr lang="en-US"/>
                    </a:p>
                  </a:txBody>
                  <a:tcPr marL="68580" marR="68580" marT="0" marB="0" anchor="ctr"/>
                </a:tc>
                <a:extLst>
                  <a:ext uri="{0D108BD9-81ED-4DB2-BD59-A6C34878D82A}">
                    <a16:rowId xmlns:a16="http://schemas.microsoft.com/office/drawing/2014/main" val="1394076519"/>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5</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lvl="0">
                        <a:buNone/>
                      </a:pPr>
                      <a:r>
                        <a:rPr lang="fr-FR" sz="1200">
                          <a:solidFill>
                            <a:schemeClr val="tx1"/>
                          </a:solidFill>
                        </a:rPr>
                        <a:t>Industry Readiness Survey &amp; 5MS Start Notice</a:t>
                      </a:r>
                    </a:p>
                  </a:txBody>
                  <a:tcPr marL="68580" marR="68580" marT="0" marB="0" anchor="ct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AU" sz="1200" b="0" kern="1200">
                          <a:solidFill>
                            <a:schemeClr val="tx1"/>
                          </a:solidFill>
                          <a:effectLst/>
                          <a:latin typeface="+mn-lt"/>
                          <a:ea typeface="+mn-ea"/>
                          <a:cs typeface="Arial"/>
                        </a:rPr>
                        <a:t>Greg Minney</a:t>
                      </a:r>
                    </a:p>
                  </a:txBody>
                  <a:tcPr marL="68580" marR="68580" marT="0" marB="0" anchor="ctr"/>
                </a:tc>
                <a:extLst>
                  <a:ext uri="{0D108BD9-81ED-4DB2-BD59-A6C34878D82A}">
                    <a16:rowId xmlns:a16="http://schemas.microsoft.com/office/drawing/2014/main" val="90050809"/>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6</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lvl="0" indent="0">
                        <a:buFontTx/>
                        <a:buNone/>
                      </a:pPr>
                      <a:r>
                        <a:rPr lang="fr-FR" sz="1200">
                          <a:solidFill>
                            <a:schemeClr val="tx1"/>
                          </a:solidFill>
                        </a:rPr>
                        <a:t>Cross boundary Supplies</a:t>
                      </a:r>
                    </a:p>
                  </a:txBody>
                  <a:tcPr marL="68580" marR="68580" marT="0" marB="0" anchor="ct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AU" sz="1200" b="0" kern="120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3871374541"/>
                  </a:ext>
                </a:extLst>
              </a:tr>
              <a:tr h="303567">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r>
                        <a:rPr lang="en-AU" sz="1200">
                          <a:solidFill>
                            <a:schemeClr val="tx1"/>
                          </a:solidFill>
                          <a:cs typeface="Arial"/>
                        </a:rPr>
                        <a:t>NMI Classification Definitions</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589748777"/>
                  </a:ext>
                </a:extLst>
              </a:tr>
              <a:tr h="303567">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r>
                        <a:rPr lang="en-AU" sz="1200" b="0" kern="1200">
                          <a:solidFill>
                            <a:schemeClr val="tx1"/>
                          </a:solidFill>
                          <a:effectLst/>
                          <a:latin typeface="+mn-lt"/>
                          <a:ea typeface="+mn-ea"/>
                          <a:cs typeface="Arial"/>
                        </a:rPr>
                        <a:t>Next Steps and General Business</a:t>
                      </a:r>
                      <a:endParaRPr lang="en-AU" sz="1200">
                        <a:solidFill>
                          <a:schemeClr val="tx1"/>
                        </a:solidFill>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Essential Metering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43201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69840" y="124169"/>
            <a:ext cx="8206510" cy="1189039"/>
          </a:xfrm>
        </p:spPr>
        <p:txBody>
          <a:bodyPr/>
          <a:lstStyle/>
          <a:p>
            <a:r>
              <a:rPr lang="fr-FR" sz="4000" dirty="0" err="1"/>
              <a:t>Current</a:t>
            </a:r>
            <a:r>
              <a:rPr lang="fr-FR" dirty="0"/>
              <a:t> Situation as at 6/8/2021</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469840" y="1468468"/>
            <a:ext cx="11238187" cy="5388929"/>
          </a:xfrm>
        </p:spPr>
        <p:txBody>
          <a:bodyPr vert="horz" lIns="91440" tIns="45720" rIns="91440" bIns="45720" rtlCol="0" anchor="t">
            <a:normAutofit fontScale="92500" lnSpcReduction="10000"/>
          </a:bodyPr>
          <a:lstStyle/>
          <a:p>
            <a:pPr>
              <a:lnSpc>
                <a:spcPct val="120000"/>
              </a:lnSpc>
            </a:pPr>
            <a:r>
              <a:rPr lang="en-AU" sz="1400" dirty="0"/>
              <a:t>There are ~3,800 meters which have been classified as ‘essential’ for the introduction of the 5MS Rule, they comprise:</a:t>
            </a:r>
          </a:p>
          <a:p>
            <a:pPr lvl="1">
              <a:lnSpc>
                <a:spcPct val="120000"/>
              </a:lnSpc>
            </a:pPr>
            <a:r>
              <a:rPr lang="en-AU" sz="1200" dirty="0"/>
              <a:t>Bulk Supply Points (connecting transmission and distribution networks)</a:t>
            </a:r>
          </a:p>
          <a:p>
            <a:pPr lvl="1">
              <a:lnSpc>
                <a:spcPct val="120000"/>
              </a:lnSpc>
            </a:pPr>
            <a:r>
              <a:rPr lang="en-AU" sz="1200" dirty="0"/>
              <a:t>Cross boundary connections</a:t>
            </a:r>
          </a:p>
          <a:p>
            <a:pPr lvl="1">
              <a:lnSpc>
                <a:spcPct val="120000"/>
              </a:lnSpc>
            </a:pPr>
            <a:r>
              <a:rPr lang="en-AU" sz="1200" dirty="0"/>
              <a:t>Generators</a:t>
            </a:r>
          </a:p>
          <a:p>
            <a:pPr lvl="1">
              <a:lnSpc>
                <a:spcPct val="120000"/>
              </a:lnSpc>
            </a:pPr>
            <a:r>
              <a:rPr lang="en-AU" sz="1200" dirty="0"/>
              <a:t>Interconnectors</a:t>
            </a:r>
          </a:p>
          <a:p>
            <a:pPr lvl="1">
              <a:lnSpc>
                <a:spcPct val="120000"/>
              </a:lnSpc>
            </a:pPr>
            <a:r>
              <a:rPr lang="en-AU" sz="1200" dirty="0"/>
              <a:t>SGAs</a:t>
            </a:r>
          </a:p>
          <a:p>
            <a:pPr lvl="1">
              <a:lnSpc>
                <a:spcPct val="120000"/>
              </a:lnSpc>
            </a:pPr>
            <a:r>
              <a:rPr lang="en-AU" sz="1200" dirty="0"/>
              <a:t>Transmission connected Market Customers</a:t>
            </a:r>
          </a:p>
          <a:p>
            <a:pPr>
              <a:lnSpc>
                <a:spcPct val="120000"/>
              </a:lnSpc>
            </a:pPr>
            <a:r>
              <a:rPr lang="en-AU" sz="1400" dirty="0">
                <a:solidFill>
                  <a:srgbClr val="FF0000"/>
                </a:solidFill>
              </a:rPr>
              <a:t>764</a:t>
            </a:r>
            <a:r>
              <a:rPr lang="en-AU" sz="1400" dirty="0"/>
              <a:t> (~20%) of these meters are currently being reported as </a:t>
            </a:r>
            <a:r>
              <a:rPr lang="en-AU" sz="1400" dirty="0">
                <a:solidFill>
                  <a:srgbClr val="FF0000"/>
                </a:solidFill>
              </a:rPr>
              <a:t>not</a:t>
            </a:r>
            <a:r>
              <a:rPr lang="en-AU" sz="1400" dirty="0"/>
              <a:t> being 5min capable</a:t>
            </a:r>
          </a:p>
          <a:p>
            <a:pPr lvl="1">
              <a:lnSpc>
                <a:spcPct val="120000"/>
              </a:lnSpc>
            </a:pPr>
            <a:r>
              <a:rPr lang="en-AU" sz="1200" dirty="0"/>
              <a:t>73 - Bulk supply point meters</a:t>
            </a:r>
          </a:p>
          <a:p>
            <a:pPr lvl="1">
              <a:lnSpc>
                <a:spcPct val="120000"/>
              </a:lnSpc>
            </a:pPr>
            <a:r>
              <a:rPr lang="en-AU" sz="1200" dirty="0"/>
              <a:t>3 - Cross boundary</a:t>
            </a:r>
          </a:p>
          <a:p>
            <a:pPr lvl="1">
              <a:lnSpc>
                <a:spcPct val="120000"/>
              </a:lnSpc>
            </a:pPr>
            <a:r>
              <a:rPr lang="en-AU" sz="1200" dirty="0"/>
              <a:t>41 - Generator meters</a:t>
            </a:r>
          </a:p>
          <a:p>
            <a:pPr lvl="1">
              <a:lnSpc>
                <a:spcPct val="120000"/>
              </a:lnSpc>
            </a:pPr>
            <a:r>
              <a:rPr lang="en-AU" sz="1200" dirty="0"/>
              <a:t>639 – SGAs</a:t>
            </a:r>
          </a:p>
          <a:p>
            <a:pPr lvl="1">
              <a:lnSpc>
                <a:spcPct val="120000"/>
              </a:lnSpc>
            </a:pPr>
            <a:r>
              <a:rPr lang="en-AU" sz="1200" dirty="0"/>
              <a:t>8 – Market Customers</a:t>
            </a:r>
          </a:p>
          <a:p>
            <a:pPr>
              <a:lnSpc>
                <a:spcPct val="120000"/>
              </a:lnSpc>
            </a:pPr>
            <a:r>
              <a:rPr lang="en-AU" sz="1400" dirty="0">
                <a:solidFill>
                  <a:srgbClr val="FF0000"/>
                </a:solidFill>
              </a:rPr>
              <a:t>98</a:t>
            </a:r>
            <a:r>
              <a:rPr lang="en-AU" sz="1400" dirty="0"/>
              <a:t> of these meters still require a physical site visit</a:t>
            </a:r>
          </a:p>
          <a:p>
            <a:pPr lvl="1">
              <a:lnSpc>
                <a:spcPct val="120000"/>
              </a:lnSpc>
            </a:pPr>
            <a:r>
              <a:rPr lang="en-AU" sz="1200" dirty="0">
                <a:solidFill>
                  <a:srgbClr val="FF0000"/>
                </a:solidFill>
              </a:rPr>
              <a:t>14</a:t>
            </a:r>
            <a:r>
              <a:rPr lang="en-AU" sz="1200" dirty="0"/>
              <a:t> of which are currently not accessible due to ongoing COVID restrictions</a:t>
            </a:r>
          </a:p>
          <a:p>
            <a:pPr>
              <a:lnSpc>
                <a:spcPct val="120000"/>
              </a:lnSpc>
            </a:pPr>
            <a:r>
              <a:rPr lang="en-AU" sz="1400" dirty="0"/>
              <a:t>5 out of the 12 MPs, servicing essential meters, are now reporting that all of their essential meters are 5min capable</a:t>
            </a:r>
          </a:p>
          <a:p>
            <a:pPr>
              <a:lnSpc>
                <a:spcPct val="120000"/>
              </a:lnSpc>
            </a:pPr>
            <a:r>
              <a:rPr lang="en-AU" sz="1400" dirty="0">
                <a:solidFill>
                  <a:srgbClr val="FF0000"/>
                </a:solidFill>
              </a:rPr>
              <a:t>Notes: </a:t>
            </a:r>
          </a:p>
          <a:p>
            <a:pPr lvl="1">
              <a:lnSpc>
                <a:spcPct val="120000"/>
              </a:lnSpc>
            </a:pPr>
            <a:r>
              <a:rPr lang="en-AU" sz="1200" dirty="0"/>
              <a:t>Meter numbers will change due to the removal, reclassification and/or installation of applicable meters</a:t>
            </a:r>
          </a:p>
          <a:p>
            <a:pPr lvl="1">
              <a:lnSpc>
                <a:spcPct val="120000"/>
              </a:lnSpc>
            </a:pPr>
            <a:r>
              <a:rPr lang="en-AU" sz="1200" dirty="0"/>
              <a:t>Should one or more of the remaining meters not be 5min capable by 1 Oct, AEMO’s ability to settle the wholesale market may be compromised</a:t>
            </a:r>
          </a:p>
        </p:txBody>
      </p:sp>
    </p:spTree>
    <p:extLst>
      <p:ext uri="{BB962C8B-B14F-4D97-AF65-F5344CB8AC3E}">
        <p14:creationId xmlns:p14="http://schemas.microsoft.com/office/powerpoint/2010/main" val="249587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94554" y="136526"/>
            <a:ext cx="8206510" cy="1189039"/>
          </a:xfrm>
        </p:spPr>
        <p:txBody>
          <a:bodyPr>
            <a:normAutofit/>
          </a:bodyPr>
          <a:lstStyle/>
          <a:p>
            <a:r>
              <a:rPr lang="fr-FR" sz="4000"/>
              <a:t>Current Situation by ‘Category’</a:t>
            </a:r>
            <a:br>
              <a:rPr lang="fr-FR"/>
            </a:br>
            <a:r>
              <a:rPr lang="fr-FR" sz="1633"/>
              <a:t>(Based on meter level plans provided by MPs 6 August 2021)</a:t>
            </a:r>
            <a:endParaRPr lang="en-AU">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6" name="Table 7">
            <a:extLst>
              <a:ext uri="{FF2B5EF4-FFF2-40B4-BE49-F238E27FC236}">
                <a16:creationId xmlns:a16="http://schemas.microsoft.com/office/drawing/2014/main" id="{250BB795-7C52-46A5-9D82-C30CC7DEB1B6}"/>
              </a:ext>
            </a:extLst>
          </p:cNvPr>
          <p:cNvGraphicFramePr>
            <a:graphicFrameLocks noGrp="1"/>
          </p:cNvGraphicFramePr>
          <p:nvPr>
            <p:ph idx="1"/>
            <p:extLst>
              <p:ext uri="{D42A27DB-BD31-4B8C-83A1-F6EECF244321}">
                <p14:modId xmlns:p14="http://schemas.microsoft.com/office/powerpoint/2010/main" val="74391813"/>
              </p:ext>
            </p:extLst>
          </p:nvPr>
        </p:nvGraphicFramePr>
        <p:xfrm>
          <a:off x="1113883" y="1772611"/>
          <a:ext cx="9964233" cy="4360493"/>
        </p:xfrm>
        <a:graphic>
          <a:graphicData uri="http://schemas.openxmlformats.org/drawingml/2006/table">
            <a:tbl>
              <a:tblPr firstRow="1" bandRow="1">
                <a:tableStyleId>{5C22544A-7EE6-4342-B048-85BDC9FD1C3A}</a:tableStyleId>
              </a:tblPr>
              <a:tblGrid>
                <a:gridCol w="2373732">
                  <a:extLst>
                    <a:ext uri="{9D8B030D-6E8A-4147-A177-3AD203B41FA5}">
                      <a16:colId xmlns:a16="http://schemas.microsoft.com/office/drawing/2014/main" val="1118512622"/>
                    </a:ext>
                  </a:extLst>
                </a:gridCol>
                <a:gridCol w="1496335">
                  <a:extLst>
                    <a:ext uri="{9D8B030D-6E8A-4147-A177-3AD203B41FA5}">
                      <a16:colId xmlns:a16="http://schemas.microsoft.com/office/drawing/2014/main" val="152461075"/>
                    </a:ext>
                  </a:extLst>
                </a:gridCol>
                <a:gridCol w="1605158">
                  <a:extLst>
                    <a:ext uri="{9D8B030D-6E8A-4147-A177-3AD203B41FA5}">
                      <a16:colId xmlns:a16="http://schemas.microsoft.com/office/drawing/2014/main" val="2760116410"/>
                    </a:ext>
                  </a:extLst>
                </a:gridCol>
                <a:gridCol w="1686778">
                  <a:extLst>
                    <a:ext uri="{9D8B030D-6E8A-4147-A177-3AD203B41FA5}">
                      <a16:colId xmlns:a16="http://schemas.microsoft.com/office/drawing/2014/main" val="1046629619"/>
                    </a:ext>
                  </a:extLst>
                </a:gridCol>
                <a:gridCol w="1448723">
                  <a:extLst>
                    <a:ext uri="{9D8B030D-6E8A-4147-A177-3AD203B41FA5}">
                      <a16:colId xmlns:a16="http://schemas.microsoft.com/office/drawing/2014/main" val="3856418843"/>
                    </a:ext>
                  </a:extLst>
                </a:gridCol>
                <a:gridCol w="1353507">
                  <a:extLst>
                    <a:ext uri="{9D8B030D-6E8A-4147-A177-3AD203B41FA5}">
                      <a16:colId xmlns:a16="http://schemas.microsoft.com/office/drawing/2014/main" val="2753995749"/>
                    </a:ext>
                  </a:extLst>
                </a:gridCol>
              </a:tblGrid>
              <a:tr h="741989">
                <a:tc>
                  <a:txBody>
                    <a:bodyPr/>
                    <a:lstStyle/>
                    <a:p>
                      <a:pPr algn="ctr"/>
                      <a:r>
                        <a:rPr lang="en-AU" sz="1600"/>
                        <a:t>Category</a:t>
                      </a:r>
                    </a:p>
                  </a:txBody>
                  <a:tcPr marL="82953" marR="82953" marT="41476" marB="41476" anchor="ctr"/>
                </a:tc>
                <a:tc>
                  <a:txBody>
                    <a:bodyPr/>
                    <a:lstStyle/>
                    <a:p>
                      <a:pPr algn="ctr"/>
                      <a:r>
                        <a:rPr lang="en-AU" sz="1600"/>
                        <a:t>Total Meters</a:t>
                      </a:r>
                    </a:p>
                  </a:txBody>
                  <a:tcPr marL="82953" marR="82953" marT="41476" marB="41476" anchor="ctr"/>
                </a:tc>
                <a:tc>
                  <a:txBody>
                    <a:bodyPr/>
                    <a:lstStyle/>
                    <a:p>
                      <a:pPr algn="ctr"/>
                      <a:r>
                        <a:rPr lang="en-AU" sz="1600"/>
                        <a:t>5min Capable</a:t>
                      </a:r>
                    </a:p>
                  </a:txBody>
                  <a:tcPr marL="82953" marR="82953" marT="41476" marB="41476" anchor="ctr">
                    <a:solidFill>
                      <a:srgbClr val="00B050"/>
                    </a:solidFill>
                  </a:tcPr>
                </a:tc>
                <a:tc>
                  <a:txBody>
                    <a:bodyPr/>
                    <a:lstStyle/>
                    <a:p>
                      <a:pPr algn="ctr"/>
                      <a:r>
                        <a:rPr lang="en-AU" sz="1600">
                          <a:solidFill>
                            <a:schemeClr val="tx1"/>
                          </a:solidFill>
                        </a:rPr>
                        <a:t>Scheduled for August</a:t>
                      </a:r>
                    </a:p>
                  </a:txBody>
                  <a:tcPr marL="82953" marR="82953" marT="41476" marB="41476" anchor="ctr">
                    <a:solidFill>
                      <a:srgbClr val="FFFF00"/>
                    </a:solidFill>
                  </a:tcPr>
                </a:tc>
                <a:tc>
                  <a:txBody>
                    <a:bodyPr/>
                    <a:lstStyle/>
                    <a:p>
                      <a:pPr algn="ctr"/>
                      <a:r>
                        <a:rPr lang="en-AU" sz="1600"/>
                        <a:t>Scheduled for September</a:t>
                      </a:r>
                    </a:p>
                  </a:txBody>
                  <a:tcPr marL="82953" marR="82953" marT="41476" marB="41476" anchor="ctr">
                    <a:solidFill>
                      <a:srgbClr val="FF0000"/>
                    </a:solidFill>
                  </a:tcPr>
                </a:tc>
                <a:tc>
                  <a:txBody>
                    <a:bodyPr/>
                    <a:lstStyle/>
                    <a:p>
                      <a:pPr algn="ctr"/>
                      <a:r>
                        <a:rPr lang="en-AU" sz="1600"/>
                        <a:t>TBC</a:t>
                      </a:r>
                    </a:p>
                  </a:txBody>
                  <a:tcPr marL="82953" marR="82953" marT="41476" marB="41476" anchor="ctr">
                    <a:solidFill>
                      <a:srgbClr val="FF0000"/>
                    </a:solidFill>
                  </a:tcPr>
                </a:tc>
                <a:extLst>
                  <a:ext uri="{0D108BD9-81ED-4DB2-BD59-A6C34878D82A}">
                    <a16:rowId xmlns:a16="http://schemas.microsoft.com/office/drawing/2014/main" val="3710045509"/>
                  </a:ext>
                </a:extLst>
              </a:tr>
              <a:tr h="429527">
                <a:tc>
                  <a:txBody>
                    <a:bodyPr/>
                    <a:lstStyle/>
                    <a:p>
                      <a:r>
                        <a:rPr lang="en-AU" sz="1300"/>
                        <a:t>Bulk Supply Point</a:t>
                      </a:r>
                    </a:p>
                  </a:txBody>
                  <a:tcPr marL="82953" marR="82953" marT="41476" marB="41476" anchor="ctr"/>
                </a:tc>
                <a:tc>
                  <a:txBody>
                    <a:bodyPr/>
                    <a:lstStyle/>
                    <a:p>
                      <a:pPr algn="ctr"/>
                      <a:r>
                        <a:rPr lang="en-AU" sz="1300"/>
                        <a:t>2094</a:t>
                      </a:r>
                    </a:p>
                  </a:txBody>
                  <a:tcPr marL="82953" marR="82953" marT="41476" marB="41476" anchor="ctr"/>
                </a:tc>
                <a:tc>
                  <a:txBody>
                    <a:bodyPr/>
                    <a:lstStyle/>
                    <a:p>
                      <a:pPr algn="ctr"/>
                      <a:r>
                        <a:rPr lang="en-AU" sz="1300"/>
                        <a:t>2021</a:t>
                      </a:r>
                    </a:p>
                  </a:txBody>
                  <a:tcPr marL="82953" marR="82953" marT="41476" marB="41476" anchor="ctr"/>
                </a:tc>
                <a:tc>
                  <a:txBody>
                    <a:bodyPr/>
                    <a:lstStyle/>
                    <a:p>
                      <a:pPr algn="ctr"/>
                      <a:r>
                        <a:rPr lang="en-AU" sz="1300"/>
                        <a:t>66</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r>
                        <a:rPr lang="en-AU" sz="1300">
                          <a:solidFill>
                            <a:schemeClr val="bg1"/>
                          </a:solidFill>
                        </a:rPr>
                        <a:t>7</a:t>
                      </a:r>
                    </a:p>
                  </a:txBody>
                  <a:tcPr marL="82953" marR="82953" marT="41476" marB="41476" anchor="ctr">
                    <a:solidFill>
                      <a:srgbClr val="FF0000"/>
                    </a:solidFill>
                  </a:tcPr>
                </a:tc>
                <a:extLst>
                  <a:ext uri="{0D108BD9-81ED-4DB2-BD59-A6C34878D82A}">
                    <a16:rowId xmlns:a16="http://schemas.microsoft.com/office/drawing/2014/main" val="4272141715"/>
                  </a:ext>
                </a:extLst>
              </a:tr>
              <a:tr h="429527">
                <a:tc>
                  <a:txBody>
                    <a:bodyPr/>
                    <a:lstStyle/>
                    <a:p>
                      <a:r>
                        <a:rPr lang="en-AU" sz="1300"/>
                        <a:t>Cross Boundary</a:t>
                      </a:r>
                    </a:p>
                  </a:txBody>
                  <a:tcPr marL="82953" marR="82953" marT="41476" marB="41476" anchor="ctr"/>
                </a:tc>
                <a:tc>
                  <a:txBody>
                    <a:bodyPr/>
                    <a:lstStyle/>
                    <a:p>
                      <a:pPr algn="ctr"/>
                      <a:r>
                        <a:rPr lang="en-AU" sz="1300"/>
                        <a:t>6</a:t>
                      </a:r>
                    </a:p>
                  </a:txBody>
                  <a:tcPr marL="82953" marR="82953" marT="41476" marB="41476" anchor="ctr"/>
                </a:tc>
                <a:tc>
                  <a:txBody>
                    <a:bodyPr/>
                    <a:lstStyle/>
                    <a:p>
                      <a:pPr algn="ctr"/>
                      <a:r>
                        <a:rPr lang="en-AU" sz="1300"/>
                        <a:t>3</a:t>
                      </a:r>
                    </a:p>
                  </a:txBody>
                  <a:tcPr marL="82953" marR="82953" marT="41476" marB="41476" anchor="ctr"/>
                </a:tc>
                <a:tc>
                  <a:txBody>
                    <a:bodyPr/>
                    <a:lstStyle/>
                    <a:p>
                      <a:pPr algn="ctr"/>
                      <a:r>
                        <a:rPr lang="en-AU" sz="1300"/>
                        <a:t>3</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2189106221"/>
                  </a:ext>
                </a:extLst>
              </a:tr>
              <a:tr h="429527">
                <a:tc>
                  <a:txBody>
                    <a:bodyPr/>
                    <a:lstStyle/>
                    <a:p>
                      <a:r>
                        <a:rPr lang="en-AU" sz="1300"/>
                        <a:t>Generators</a:t>
                      </a:r>
                    </a:p>
                  </a:txBody>
                  <a:tcPr marL="82953" marR="82953" marT="41476" marB="41476" anchor="ctr"/>
                </a:tc>
                <a:tc>
                  <a:txBody>
                    <a:bodyPr/>
                    <a:lstStyle/>
                    <a:p>
                      <a:pPr algn="ctr"/>
                      <a:r>
                        <a:rPr lang="en-AU" sz="1300"/>
                        <a:t>949</a:t>
                      </a:r>
                    </a:p>
                  </a:txBody>
                  <a:tcPr marL="82953" marR="82953" marT="41476" marB="41476" anchor="ctr"/>
                </a:tc>
                <a:tc>
                  <a:txBody>
                    <a:bodyPr/>
                    <a:lstStyle/>
                    <a:p>
                      <a:pPr algn="ctr"/>
                      <a:r>
                        <a:rPr lang="en-AU" sz="1300"/>
                        <a:t>908</a:t>
                      </a:r>
                    </a:p>
                  </a:txBody>
                  <a:tcPr marL="82953" marR="82953" marT="41476" marB="41476" anchor="ctr"/>
                </a:tc>
                <a:tc>
                  <a:txBody>
                    <a:bodyPr/>
                    <a:lstStyle/>
                    <a:p>
                      <a:pPr algn="ctr"/>
                      <a:r>
                        <a:rPr lang="en-AU" sz="1300"/>
                        <a:t>39</a:t>
                      </a:r>
                    </a:p>
                  </a:txBody>
                  <a:tcPr marL="82953" marR="82953" marT="41476" marB="41476" anchor="ctr"/>
                </a:tc>
                <a:tc>
                  <a:txBody>
                    <a:bodyPr/>
                    <a:lstStyle/>
                    <a:p>
                      <a:pPr algn="ctr"/>
                      <a:r>
                        <a:rPr lang="en-AU" sz="1300">
                          <a:solidFill>
                            <a:schemeClr val="bg1"/>
                          </a:solidFill>
                        </a:rPr>
                        <a:t>2</a:t>
                      </a: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1346835689"/>
                  </a:ext>
                </a:extLst>
              </a:tr>
              <a:tr h="429527">
                <a:tc>
                  <a:txBody>
                    <a:bodyPr/>
                    <a:lstStyle/>
                    <a:p>
                      <a:r>
                        <a:rPr lang="en-AU" sz="1300"/>
                        <a:t>Interconnectors</a:t>
                      </a:r>
                    </a:p>
                  </a:txBody>
                  <a:tcPr marL="82953" marR="82953" marT="41476" marB="41476" anchor="ctr"/>
                </a:tc>
                <a:tc>
                  <a:txBody>
                    <a:bodyPr/>
                    <a:lstStyle/>
                    <a:p>
                      <a:pPr algn="ctr"/>
                      <a:r>
                        <a:rPr lang="en-AU" sz="1300"/>
                        <a:t>9</a:t>
                      </a:r>
                    </a:p>
                  </a:txBody>
                  <a:tcPr marL="82953" marR="82953" marT="41476" marB="41476" anchor="ctr"/>
                </a:tc>
                <a:tc>
                  <a:txBody>
                    <a:bodyPr/>
                    <a:lstStyle/>
                    <a:p>
                      <a:pPr algn="ctr"/>
                      <a:r>
                        <a:rPr lang="en-AU" sz="1300"/>
                        <a:t>9</a:t>
                      </a:r>
                    </a:p>
                  </a:txBody>
                  <a:tcPr marL="82953" marR="82953" marT="41476" marB="41476" anchor="ctr"/>
                </a:tc>
                <a:tc>
                  <a:txBody>
                    <a:bodyPr/>
                    <a:lstStyle/>
                    <a:p>
                      <a:pPr algn="ctr"/>
                      <a:endParaRPr lang="en-AU" sz="1300"/>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1192405467"/>
                  </a:ext>
                </a:extLst>
              </a:tr>
              <a:tr h="429527">
                <a:tc>
                  <a:txBody>
                    <a:bodyPr/>
                    <a:lstStyle/>
                    <a:p>
                      <a:r>
                        <a:rPr lang="en-AU" sz="1300"/>
                        <a:t>SGAs</a:t>
                      </a:r>
                    </a:p>
                  </a:txBody>
                  <a:tcPr marL="82953" marR="82953" marT="41476" marB="41476" anchor="ctr"/>
                </a:tc>
                <a:tc>
                  <a:txBody>
                    <a:bodyPr/>
                    <a:lstStyle/>
                    <a:p>
                      <a:pPr algn="ctr"/>
                      <a:r>
                        <a:rPr lang="en-AU" sz="1300"/>
                        <a:t>715</a:t>
                      </a:r>
                    </a:p>
                  </a:txBody>
                  <a:tcPr marL="82953" marR="82953" marT="41476" marB="41476" anchor="ctr"/>
                </a:tc>
                <a:tc>
                  <a:txBody>
                    <a:bodyPr/>
                    <a:lstStyle/>
                    <a:p>
                      <a:pPr algn="ctr"/>
                      <a:r>
                        <a:rPr lang="en-AU" sz="1300"/>
                        <a:t>76</a:t>
                      </a:r>
                    </a:p>
                  </a:txBody>
                  <a:tcPr marL="82953" marR="82953" marT="41476" marB="41476" anchor="ctr"/>
                </a:tc>
                <a:tc>
                  <a:txBody>
                    <a:bodyPr/>
                    <a:lstStyle/>
                    <a:p>
                      <a:pPr algn="ctr"/>
                      <a:r>
                        <a:rPr lang="en-AU" sz="1300"/>
                        <a:t>639</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767982290"/>
                  </a:ext>
                </a:extLst>
              </a:tr>
              <a:tr h="611815">
                <a:tc>
                  <a:txBody>
                    <a:bodyPr/>
                    <a:lstStyle/>
                    <a:p>
                      <a:r>
                        <a:rPr lang="en-AU" sz="1300"/>
                        <a:t>Transmission Connected Market Customers</a:t>
                      </a:r>
                    </a:p>
                  </a:txBody>
                  <a:tcPr marL="82953" marR="82953" marT="41476" marB="41476" anchor="ctr"/>
                </a:tc>
                <a:tc>
                  <a:txBody>
                    <a:bodyPr/>
                    <a:lstStyle/>
                    <a:p>
                      <a:pPr algn="ctr"/>
                      <a:r>
                        <a:rPr lang="en-AU" sz="1300"/>
                        <a:t>56</a:t>
                      </a:r>
                    </a:p>
                  </a:txBody>
                  <a:tcPr marL="82953" marR="82953" marT="41476" marB="41476" anchor="ctr"/>
                </a:tc>
                <a:tc>
                  <a:txBody>
                    <a:bodyPr/>
                    <a:lstStyle/>
                    <a:p>
                      <a:pPr algn="ctr"/>
                      <a:r>
                        <a:rPr lang="en-AU" sz="1300"/>
                        <a:t>48</a:t>
                      </a:r>
                    </a:p>
                  </a:txBody>
                  <a:tcPr marL="82953" marR="82953" marT="41476" marB="41476" anchor="ctr"/>
                </a:tc>
                <a:tc>
                  <a:txBody>
                    <a:bodyPr/>
                    <a:lstStyle/>
                    <a:p>
                      <a:pPr algn="ctr"/>
                      <a:endParaRPr lang="en-AU" sz="1300"/>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300">
                          <a:solidFill>
                            <a:schemeClr val="bg1"/>
                          </a:solidFill>
                        </a:rPr>
                        <a:t>8</a:t>
                      </a:r>
                    </a:p>
                  </a:txBody>
                  <a:tcPr marL="82953" marR="82953" marT="41476" marB="41476" anchor="ctr">
                    <a:solidFill>
                      <a:srgbClr val="FF0000"/>
                    </a:solidFill>
                  </a:tcPr>
                </a:tc>
                <a:extLst>
                  <a:ext uri="{0D108BD9-81ED-4DB2-BD59-A6C34878D82A}">
                    <a16:rowId xmlns:a16="http://schemas.microsoft.com/office/drawing/2014/main" val="3586602226"/>
                  </a:ext>
                </a:extLst>
              </a:tr>
              <a:tr h="429527">
                <a:tc>
                  <a:txBody>
                    <a:bodyPr/>
                    <a:lstStyle/>
                    <a:p>
                      <a:r>
                        <a:rPr lang="en-AU" sz="1300">
                          <a:solidFill>
                            <a:schemeClr val="bg1"/>
                          </a:solidFill>
                        </a:rPr>
                        <a:t>Total Meters</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3829</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3065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747</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2</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15</a:t>
                      </a:r>
                    </a:p>
                  </a:txBody>
                  <a:tcPr marL="82953" marR="82953" marT="41476" marB="41476" anchor="ctr">
                    <a:solidFill>
                      <a:schemeClr val="accent2">
                        <a:lumMod val="75000"/>
                        <a:lumOff val="25000"/>
                      </a:schemeClr>
                    </a:solidFill>
                  </a:tcPr>
                </a:tc>
                <a:extLst>
                  <a:ext uri="{0D108BD9-81ED-4DB2-BD59-A6C34878D82A}">
                    <a16:rowId xmlns:a16="http://schemas.microsoft.com/office/drawing/2014/main" val="1551388348"/>
                  </a:ext>
                </a:extLst>
              </a:tr>
              <a:tr h="429527">
                <a:tc>
                  <a:txBody>
                    <a:bodyPr/>
                    <a:lstStyle/>
                    <a:p>
                      <a:r>
                        <a:rPr lang="en-AU" sz="1300">
                          <a:solidFill>
                            <a:schemeClr val="bg1"/>
                          </a:solidFill>
                        </a:rPr>
                        <a:t>% of Total Meters</a:t>
                      </a:r>
                    </a:p>
                  </a:txBody>
                  <a:tcPr marL="82953" marR="82953" marT="41476" marB="41476" anchor="ctr">
                    <a:solidFill>
                      <a:schemeClr val="accent2">
                        <a:lumMod val="75000"/>
                        <a:lumOff val="25000"/>
                      </a:schemeClr>
                    </a:solidFill>
                  </a:tcPr>
                </a:tc>
                <a:tc>
                  <a:txBody>
                    <a:bodyPr/>
                    <a:lstStyle/>
                    <a:p>
                      <a:pPr algn="ctr"/>
                      <a:endParaRPr lang="en-AU" sz="1300">
                        <a:solidFill>
                          <a:schemeClr val="bg1"/>
                        </a:solidFill>
                      </a:endParaRP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80.05%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19.50%</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0.05%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0.40%</a:t>
                      </a:r>
                    </a:p>
                  </a:txBody>
                  <a:tcPr marL="82953" marR="82953" marT="41476" marB="41476" anchor="ctr">
                    <a:solidFill>
                      <a:schemeClr val="accent2">
                        <a:lumMod val="75000"/>
                        <a:lumOff val="25000"/>
                      </a:schemeClr>
                    </a:solidFill>
                  </a:tcPr>
                </a:tc>
                <a:extLst>
                  <a:ext uri="{0D108BD9-81ED-4DB2-BD59-A6C34878D82A}">
                    <a16:rowId xmlns:a16="http://schemas.microsoft.com/office/drawing/2014/main" val="2986255440"/>
                  </a:ext>
                </a:extLst>
              </a:tr>
            </a:tbl>
          </a:graphicData>
        </a:graphic>
      </p:graphicFrame>
    </p:spTree>
    <p:extLst>
      <p:ext uri="{BB962C8B-B14F-4D97-AF65-F5344CB8AC3E}">
        <p14:creationId xmlns:p14="http://schemas.microsoft.com/office/powerpoint/2010/main" val="130272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525445" y="124170"/>
            <a:ext cx="11742755" cy="1189039"/>
          </a:xfrm>
        </p:spPr>
        <p:txBody>
          <a:bodyPr>
            <a:normAutofit/>
          </a:bodyPr>
          <a:lstStyle/>
          <a:p>
            <a:r>
              <a:rPr lang="fr-FR" sz="4000" dirty="0"/>
              <a:t>Non-5min Capable Essential </a:t>
            </a:r>
            <a:r>
              <a:rPr lang="fr-FR" sz="4000" dirty="0" err="1"/>
              <a:t>Meters</a:t>
            </a:r>
            <a:r>
              <a:rPr lang="fr-FR" sz="4000" dirty="0"/>
              <a:t> </a:t>
            </a:r>
            <a:r>
              <a:rPr lang="fr-FR" sz="4000" dirty="0" err="1"/>
              <a:t>Requiring</a:t>
            </a:r>
            <a:r>
              <a:rPr lang="fr-FR" sz="4000" dirty="0"/>
              <a:t> Site </a:t>
            </a:r>
            <a:r>
              <a:rPr lang="fr-FR" sz="4000" dirty="0" err="1"/>
              <a:t>Visits</a:t>
            </a:r>
            <a:endParaRPr lang="en-AU" sz="4000"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a:p>
        </p:txBody>
      </p:sp>
      <p:pic>
        <p:nvPicPr>
          <p:cNvPr id="9" name="Picture 8">
            <a:extLst>
              <a:ext uri="{FF2B5EF4-FFF2-40B4-BE49-F238E27FC236}">
                <a16:creationId xmlns:a16="http://schemas.microsoft.com/office/drawing/2014/main" id="{9D3C4832-A1A9-4DD6-AF83-08CAA36F7B94}"/>
              </a:ext>
            </a:extLst>
          </p:cNvPr>
          <p:cNvPicPr>
            <a:picLocks noChangeAspect="1"/>
          </p:cNvPicPr>
          <p:nvPr/>
        </p:nvPicPr>
        <p:blipFill>
          <a:blip r:embed="rId2"/>
          <a:stretch>
            <a:fillRect/>
          </a:stretch>
        </p:blipFill>
        <p:spPr>
          <a:xfrm>
            <a:off x="3723530" y="1766433"/>
            <a:ext cx="7957723" cy="4673942"/>
          </a:xfrm>
          <a:prstGeom prst="rect">
            <a:avLst/>
          </a:prstGeom>
        </p:spPr>
      </p:pic>
      <p:sp>
        <p:nvSpPr>
          <p:cNvPr id="12" name="TextBox 11">
            <a:extLst>
              <a:ext uri="{FF2B5EF4-FFF2-40B4-BE49-F238E27FC236}">
                <a16:creationId xmlns:a16="http://schemas.microsoft.com/office/drawing/2014/main" id="{5B71B5A3-9258-4E52-9FD2-0370215334E3}"/>
              </a:ext>
            </a:extLst>
          </p:cNvPr>
          <p:cNvSpPr txBox="1"/>
          <p:nvPr/>
        </p:nvSpPr>
        <p:spPr>
          <a:xfrm>
            <a:off x="511029" y="1766433"/>
            <a:ext cx="3212501" cy="2773836"/>
          </a:xfrm>
          <a:prstGeom prst="rect">
            <a:avLst/>
          </a:prstGeom>
          <a:noFill/>
        </p:spPr>
        <p:txBody>
          <a:bodyPr wrap="square" rtlCol="0">
            <a:spAutoFit/>
          </a:bodyPr>
          <a:lstStyle/>
          <a:p>
            <a:pPr marL="259232" indent="-259232">
              <a:buFont typeface="Arial" panose="020B0604020202020204" pitchFamily="34" charset="0"/>
              <a:buChar char="•"/>
            </a:pPr>
            <a:r>
              <a:rPr lang="en-AU" sz="1452"/>
              <a:t>98 meters</a:t>
            </a:r>
          </a:p>
          <a:p>
            <a:pPr marL="674004" lvl="1" indent="-259232">
              <a:buFont typeface="Arial" panose="020B0604020202020204" pitchFamily="34" charset="0"/>
              <a:buChar char="•"/>
            </a:pPr>
            <a:r>
              <a:rPr lang="en-AU" sz="1452"/>
              <a:t>65 Bulk Supply</a:t>
            </a:r>
          </a:p>
          <a:p>
            <a:pPr marL="674004" lvl="1" indent="-259232">
              <a:buFont typeface="Arial" panose="020B0604020202020204" pitchFamily="34" charset="0"/>
              <a:buChar char="•"/>
            </a:pPr>
            <a:r>
              <a:rPr lang="en-AU" sz="1452"/>
              <a:t>15 Generators</a:t>
            </a:r>
          </a:p>
          <a:p>
            <a:pPr marL="674004" lvl="1" indent="-259232">
              <a:buFont typeface="Arial" panose="020B0604020202020204" pitchFamily="34" charset="0"/>
              <a:buChar char="•"/>
            </a:pPr>
            <a:r>
              <a:rPr lang="en-AU" sz="1452"/>
              <a:t>8 Market Customers</a:t>
            </a:r>
          </a:p>
          <a:p>
            <a:pPr marL="674004" lvl="1" indent="-259232">
              <a:buFont typeface="Arial" panose="020B0604020202020204" pitchFamily="34" charset="0"/>
              <a:buChar char="•"/>
            </a:pPr>
            <a:r>
              <a:rPr lang="en-AU" sz="1452"/>
              <a:t>7 SGAs</a:t>
            </a:r>
          </a:p>
          <a:p>
            <a:pPr marL="674004" lvl="1" indent="-259232">
              <a:buFont typeface="Arial" panose="020B0604020202020204" pitchFamily="34" charset="0"/>
              <a:buChar char="•"/>
            </a:pPr>
            <a:r>
              <a:rPr lang="en-AU" sz="1452"/>
              <a:t>3 Cross boundary</a:t>
            </a:r>
          </a:p>
          <a:p>
            <a:pPr marL="674004" lvl="1" indent="-259232">
              <a:buFont typeface="Arial" panose="020B0604020202020204" pitchFamily="34" charset="0"/>
              <a:buChar char="•"/>
            </a:pPr>
            <a:endParaRPr lang="en-AU" sz="1452"/>
          </a:p>
          <a:p>
            <a:pPr marL="259232" indent="-259232">
              <a:buFont typeface="Arial" panose="020B0604020202020204" pitchFamily="34" charset="0"/>
              <a:buChar char="•"/>
            </a:pPr>
            <a:r>
              <a:rPr lang="en-AU" sz="1452"/>
              <a:t>56 meters comprise the </a:t>
            </a:r>
            <a:r>
              <a:rPr lang="en-AU" sz="1452">
                <a:solidFill>
                  <a:srgbClr val="FF0000"/>
                </a:solidFill>
              </a:rPr>
              <a:t>red</a:t>
            </a:r>
            <a:r>
              <a:rPr lang="en-AU" sz="1452"/>
              <a:t> columns</a:t>
            </a:r>
          </a:p>
          <a:p>
            <a:pPr marL="674004" lvl="1" indent="-259232">
              <a:buFont typeface="Arial" panose="020B0604020202020204" pitchFamily="34" charset="0"/>
              <a:buChar char="•"/>
            </a:pPr>
            <a:r>
              <a:rPr lang="en-AU" sz="1452"/>
              <a:t>28 Bulk Supply</a:t>
            </a:r>
          </a:p>
          <a:p>
            <a:pPr marL="674004" lvl="1" indent="-259232">
              <a:buFont typeface="Arial" panose="020B0604020202020204" pitchFamily="34" charset="0"/>
              <a:buChar char="•"/>
            </a:pPr>
            <a:r>
              <a:rPr lang="en-AU" sz="1452"/>
              <a:t>13 Generators</a:t>
            </a:r>
          </a:p>
          <a:p>
            <a:pPr marL="674004" lvl="1" indent="-259232">
              <a:buFont typeface="Arial" panose="020B0604020202020204" pitchFamily="34" charset="0"/>
              <a:buChar char="•"/>
            </a:pPr>
            <a:r>
              <a:rPr lang="en-AU" sz="1452"/>
              <a:t>8 Market Customers</a:t>
            </a:r>
          </a:p>
          <a:p>
            <a:pPr marL="674004" lvl="1" indent="-259232">
              <a:buFont typeface="Arial" panose="020B0604020202020204" pitchFamily="34" charset="0"/>
              <a:buChar char="•"/>
            </a:pPr>
            <a:r>
              <a:rPr lang="en-AU" sz="1452"/>
              <a:t>7 SGAs</a:t>
            </a:r>
          </a:p>
        </p:txBody>
      </p:sp>
    </p:spTree>
    <p:extLst>
      <p:ext uri="{BB962C8B-B14F-4D97-AF65-F5344CB8AC3E}">
        <p14:creationId xmlns:p14="http://schemas.microsoft.com/office/powerpoint/2010/main" val="164537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Contingency Planning</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37215656"/>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BF34489-0967-4046-9D21-106A44FD76E1}">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38C7B03-B3CD-416A-BD5D-8F9B2E66E755}">
  <ds:schemaRefs>
    <ds:schemaRef ds:uri="http://purl.org/dc/elements/1.1/"/>
    <ds:schemaRef ds:uri="http://schemas.microsoft.com/office/2006/metadata/properties"/>
    <ds:schemaRef ds:uri="http://purl.org/dc/terms/"/>
    <ds:schemaRef ds:uri="http://schemas.microsoft.com/office/2006/documentManagement/types"/>
    <ds:schemaRef ds:uri="99eba8f5-7fec-4c00-afe1-f2f2944c28a7"/>
    <ds:schemaRef ds:uri="http://purl.org/dc/dcmitype/"/>
    <ds:schemaRef ds:uri="http://schemas.microsoft.com/office/infopath/2007/PartnerControls"/>
    <ds:schemaRef ds:uri="http://schemas.openxmlformats.org/package/2006/metadata/core-properties"/>
    <ds:schemaRef ds:uri="ff08f022-2cdc-49e5-914c-f7e666dadb4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100</TotalTime>
  <Words>3564</Words>
  <Application>Microsoft Office PowerPoint</Application>
  <PresentationFormat>Widescreen</PresentationFormat>
  <Paragraphs>611</Paragraphs>
  <Slides>29</Slides>
  <Notes>4</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AEMO09</vt:lpstr>
      <vt:lpstr>5MS &amp; GS Transition Focus Group #18</vt:lpstr>
      <vt:lpstr>AEMO Competition Law  Meeting Protocol</vt:lpstr>
      <vt:lpstr>Welcome</vt:lpstr>
      <vt:lpstr>Agenda</vt:lpstr>
      <vt:lpstr>Essential Metering Update</vt:lpstr>
      <vt:lpstr>Current Situation as at 6/8/2021</vt:lpstr>
      <vt:lpstr>Current Situation by ‘Category’ (Based on meter level plans provided by MPs 6 August 2021)</vt:lpstr>
      <vt:lpstr>Non-5min Capable Essential Meters Requiring Site Visits</vt:lpstr>
      <vt:lpstr>Contingency Planning</vt:lpstr>
      <vt:lpstr>Contingency Planning</vt:lpstr>
      <vt:lpstr>Contingency Planning</vt:lpstr>
      <vt:lpstr>MTP Update</vt:lpstr>
      <vt:lpstr>MTP Update</vt:lpstr>
      <vt:lpstr>Upcoming MTP Transition End Dates</vt:lpstr>
      <vt:lpstr>Industry Readiness Survey &amp; 5MS Start Notice</vt:lpstr>
      <vt:lpstr>Readiness reporting – 2021 schedule</vt:lpstr>
      <vt:lpstr>Readiness assessment</vt:lpstr>
      <vt:lpstr>PowerPoint Presentation</vt:lpstr>
      <vt:lpstr>Key Criteria for 5MS Start Notice</vt:lpstr>
      <vt:lpstr>Cross Boundary Supplies</vt:lpstr>
      <vt:lpstr>Cross Boundary Supplies</vt:lpstr>
      <vt:lpstr>Cross Boundary Supplies</vt:lpstr>
      <vt:lpstr>Cross Boundary Supplies</vt:lpstr>
      <vt:lpstr>NMI Classification Definitions</vt:lpstr>
      <vt:lpstr>NMI Classification Definitions</vt:lpstr>
      <vt:lpstr>NMI Classification Code Definitions</vt:lpstr>
      <vt:lpstr>Next steps and General Business</vt:lpstr>
      <vt:lpstr>Next steps and General Business</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Peta Hatzikides</cp:lastModifiedBy>
  <cp:revision>6</cp:revision>
  <cp:lastPrinted>2019-08-14T02:02:16Z</cp:lastPrinted>
  <dcterms:created xsi:type="dcterms:W3CDTF">2018-04-12T04:49:35Z</dcterms:created>
  <dcterms:modified xsi:type="dcterms:W3CDTF">2021-08-17T06:07:04Z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